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5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76" d="100"/>
          <a:sy n="76" d="100"/>
        </p:scale>
        <p:origin x="-263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CEC3F-53DF-8B4A-A419-431279937F28}" type="datetimeFigureOut">
              <a:rPr lang="es-ES_tradnl" smtClean="0"/>
              <a:t>05/04/2017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C0095-20F9-B942-84A8-53BF4FB14A0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831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C0095-20F9-B942-84A8-53BF4FB14A08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9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u-ES" smtClean="0"/>
              <a:t>Egin klik titulu maisuaren estiloa aldatzeko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 smtClean="0"/>
              <a:t>Egin klik maisuaren azpititulu-estiloa editatzeko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u-ES" smtClean="0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u-ES" smtClean="0"/>
              <a:t>Egin klik titulu maisuaren estiloa aldatzeko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u-ES" smtClean="0"/>
              <a:t>Egin klik ikonoan, irudia eransteko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91C65B-5627-438B-80F1-E8F903A6DC00}" type="datetimeFigureOut">
              <a:rPr lang="es-ES" smtClean="0"/>
              <a:t>05/04/2017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552465-73E9-4221-AFCA-12E1F8BBCF8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rita_pierson_every_kid_needs_a_champion?language=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2zshx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GOLDEN 5</a:t>
            </a:r>
            <a:endParaRPr lang="es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err="1" smtClean="0"/>
              <a:t>Aralar</a:t>
            </a:r>
            <a:r>
              <a:rPr lang="es-ES" dirty="0" smtClean="0"/>
              <a:t> BHI</a:t>
            </a:r>
          </a:p>
          <a:p>
            <a:endParaRPr lang="es-ES" dirty="0"/>
          </a:p>
          <a:p>
            <a:r>
              <a:rPr lang="es-ES" dirty="0" smtClean="0"/>
              <a:t>2016ko </a:t>
            </a:r>
            <a:r>
              <a:rPr lang="es-ES" dirty="0" err="1" smtClean="0"/>
              <a:t>maiatza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6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488832" cy="57606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Golden 5. 1. </a:t>
            </a:r>
            <a:r>
              <a:rPr lang="es-ES_tradnl" dirty="0" err="1" smtClean="0"/>
              <a:t>Gelaren</a:t>
            </a:r>
            <a:r>
              <a:rPr lang="es-ES_tradnl" dirty="0" smtClean="0"/>
              <a:t> </a:t>
            </a:r>
            <a:r>
              <a:rPr lang="es-ES_tradnl" dirty="0" err="1" smtClean="0"/>
              <a:t>kudeaketa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340768"/>
            <a:ext cx="7024742" cy="4491861"/>
          </a:xfrm>
        </p:spPr>
        <p:txBody>
          <a:bodyPr>
            <a:normAutofit/>
          </a:bodyPr>
          <a:lstStyle/>
          <a:p>
            <a:r>
              <a:rPr lang="es-ES_tradnl" dirty="0" err="1" smtClean="0"/>
              <a:t>Xedeak</a:t>
            </a:r>
            <a:r>
              <a:rPr lang="es-ES_tradnl" dirty="0" smtClean="0"/>
              <a:t>: </a:t>
            </a:r>
            <a:r>
              <a:rPr lang="es-ES_tradnl" dirty="0" err="1" smtClean="0"/>
              <a:t>ikasleen</a:t>
            </a:r>
            <a:r>
              <a:rPr lang="es-ES_tradnl" dirty="0" smtClean="0"/>
              <a:t> </a:t>
            </a:r>
            <a:r>
              <a:rPr lang="es-ES_tradnl" dirty="0" err="1" smtClean="0"/>
              <a:t>konzentrazio</a:t>
            </a:r>
            <a:r>
              <a:rPr lang="es-ES_tradnl" dirty="0" smtClean="0"/>
              <a:t> </a:t>
            </a:r>
            <a:r>
              <a:rPr lang="es-ES_tradnl" dirty="0" err="1" smtClean="0"/>
              <a:t>ahalmena</a:t>
            </a:r>
            <a:r>
              <a:rPr lang="es-ES_tradnl" dirty="0" smtClean="0"/>
              <a:t> </a:t>
            </a:r>
            <a:r>
              <a:rPr lang="es-ES_tradnl" dirty="0" err="1" smtClean="0"/>
              <a:t>sustatzea</a:t>
            </a:r>
            <a:r>
              <a:rPr lang="es-ES_tradnl" dirty="0" smtClean="0"/>
              <a:t>, </a:t>
            </a:r>
            <a:r>
              <a:rPr lang="es-ES_tradnl" dirty="0" err="1" smtClean="0"/>
              <a:t>ikasgelan</a:t>
            </a:r>
            <a:r>
              <a:rPr lang="es-ES_tradnl" dirty="0" smtClean="0"/>
              <a:t> giro </a:t>
            </a:r>
            <a:r>
              <a:rPr lang="es-ES_tradnl" dirty="0" err="1" smtClean="0"/>
              <a:t>onean</a:t>
            </a:r>
            <a:r>
              <a:rPr lang="es-ES_tradnl" dirty="0" smtClean="0"/>
              <a:t> </a:t>
            </a:r>
            <a:r>
              <a:rPr lang="es-ES_tradnl" dirty="0" err="1" smtClean="0"/>
              <a:t>lan</a:t>
            </a:r>
            <a:r>
              <a:rPr lang="es-ES_tradnl" dirty="0" smtClean="0"/>
              <a:t> </a:t>
            </a:r>
            <a:r>
              <a:rPr lang="es-ES_tradnl" dirty="0" err="1" smtClean="0"/>
              <a:t>egitea</a:t>
            </a:r>
            <a:r>
              <a:rPr lang="es-ES_tradnl" dirty="0" smtClean="0"/>
              <a:t>, </a:t>
            </a:r>
            <a:r>
              <a:rPr lang="es-ES_tradnl" dirty="0" err="1" smtClean="0"/>
              <a:t>ikasleen</a:t>
            </a:r>
            <a:r>
              <a:rPr lang="es-ES_tradnl" dirty="0" smtClean="0"/>
              <a:t> </a:t>
            </a:r>
            <a:r>
              <a:rPr lang="es-ES_tradnl" dirty="0" err="1" smtClean="0"/>
              <a:t>ikaskuntza</a:t>
            </a:r>
            <a:r>
              <a:rPr lang="es-ES_tradnl" dirty="0" smtClean="0"/>
              <a:t> </a:t>
            </a:r>
            <a:r>
              <a:rPr lang="es-ES_tradnl" dirty="0" err="1" smtClean="0"/>
              <a:t>prozesua</a:t>
            </a:r>
            <a:r>
              <a:rPr lang="es-ES_tradnl" dirty="0" smtClean="0"/>
              <a:t> </a:t>
            </a:r>
            <a:r>
              <a:rPr lang="es-ES_tradnl" dirty="0" err="1" smtClean="0"/>
              <a:t>bultzatzea</a:t>
            </a:r>
            <a:r>
              <a:rPr lang="es-ES_tradnl" dirty="0" smtClean="0"/>
              <a:t> eta </a:t>
            </a:r>
            <a:r>
              <a:rPr lang="es-ES_tradnl" dirty="0" err="1" smtClean="0"/>
              <a:t>gelan</a:t>
            </a:r>
            <a:r>
              <a:rPr lang="es-ES_tradnl" dirty="0" smtClean="0"/>
              <a:t> </a:t>
            </a:r>
            <a:r>
              <a:rPr lang="es-ES_tradnl" dirty="0" err="1" smtClean="0"/>
              <a:t>balio</a:t>
            </a:r>
            <a:r>
              <a:rPr lang="es-ES_tradnl" dirty="0" smtClean="0"/>
              <a:t> </a:t>
            </a:r>
            <a:r>
              <a:rPr lang="es-ES_tradnl" dirty="0" err="1" smtClean="0"/>
              <a:t>positiboak</a:t>
            </a:r>
            <a:r>
              <a:rPr lang="es-ES_tradnl" dirty="0" smtClean="0"/>
              <a:t> </a:t>
            </a:r>
            <a:r>
              <a:rPr lang="es-ES_tradnl" dirty="0" err="1" smtClean="0"/>
              <a:t>sortzen</a:t>
            </a:r>
            <a:r>
              <a:rPr lang="es-ES_tradnl" dirty="0" smtClean="0"/>
              <a:t> </a:t>
            </a:r>
            <a:r>
              <a:rPr lang="es-ES_tradnl" dirty="0" err="1" smtClean="0"/>
              <a:t>saiatzea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Testuinguruaren</a:t>
            </a:r>
            <a:r>
              <a:rPr lang="es-ES_tradnl" dirty="0" smtClean="0"/>
              <a:t> </a:t>
            </a:r>
            <a:r>
              <a:rPr lang="es-ES_tradnl" dirty="0" err="1" smtClean="0"/>
              <a:t>organizazioa</a:t>
            </a:r>
            <a:r>
              <a:rPr lang="es-ES_tradnl" dirty="0" smtClean="0"/>
              <a:t>, </a:t>
            </a:r>
            <a:r>
              <a:rPr lang="es-ES_tradnl" dirty="0" err="1" smtClean="0"/>
              <a:t>taldeen</a:t>
            </a:r>
            <a:r>
              <a:rPr lang="es-ES_tradnl" dirty="0" smtClean="0"/>
              <a:t> </a:t>
            </a:r>
            <a:r>
              <a:rPr lang="es-ES_tradnl" dirty="0" err="1" smtClean="0"/>
              <a:t>gestiorako</a:t>
            </a:r>
            <a:r>
              <a:rPr lang="es-ES_tradnl" dirty="0" smtClean="0"/>
              <a:t> </a:t>
            </a:r>
            <a:r>
              <a:rPr lang="es-ES_tradnl" dirty="0" err="1" smtClean="0"/>
              <a:t>estrategiak</a:t>
            </a:r>
            <a:r>
              <a:rPr lang="es-ES_tradnl" dirty="0" smtClean="0"/>
              <a:t> </a:t>
            </a:r>
            <a:r>
              <a:rPr lang="es-ES_tradnl" dirty="0" err="1" smtClean="0"/>
              <a:t>nahi</a:t>
            </a:r>
            <a:r>
              <a:rPr lang="es-ES_tradnl" dirty="0" smtClean="0"/>
              <a:t> </a:t>
            </a:r>
            <a:r>
              <a:rPr lang="es-ES_tradnl" dirty="0" err="1" smtClean="0"/>
              <a:t>pertsonen</a:t>
            </a:r>
            <a:r>
              <a:rPr lang="es-ES_tradnl" dirty="0" smtClean="0"/>
              <a:t> </a:t>
            </a:r>
            <a:r>
              <a:rPr lang="es-ES_tradnl" dirty="0" err="1" smtClean="0"/>
              <a:t>dinamizazioa</a:t>
            </a:r>
            <a:r>
              <a:rPr lang="es-ES_tradnl" dirty="0" smtClean="0"/>
              <a:t> </a:t>
            </a:r>
            <a:r>
              <a:rPr lang="es-ES_tradnl" dirty="0" err="1" smtClean="0"/>
              <a:t>hartzen</a:t>
            </a:r>
            <a:r>
              <a:rPr lang="es-ES_tradnl" dirty="0" smtClean="0"/>
              <a:t> </a:t>
            </a:r>
            <a:r>
              <a:rPr lang="es-ES_tradnl" dirty="0" err="1" smtClean="0"/>
              <a:t>ditu</a:t>
            </a:r>
            <a:r>
              <a:rPr lang="es-ES_tradnl" dirty="0" smtClean="0"/>
              <a:t> </a:t>
            </a:r>
            <a:r>
              <a:rPr lang="es-ES_tradnl" dirty="0" err="1" smtClean="0"/>
              <a:t>kontuan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Ahozko</a:t>
            </a:r>
            <a:r>
              <a:rPr lang="es-ES_tradnl" dirty="0" smtClean="0"/>
              <a:t> </a:t>
            </a:r>
            <a:r>
              <a:rPr lang="es-ES_tradnl" dirty="0" err="1" smtClean="0"/>
              <a:t>errefortzu</a:t>
            </a:r>
            <a:r>
              <a:rPr lang="es-ES_tradnl" dirty="0" smtClean="0"/>
              <a:t> </a:t>
            </a:r>
            <a:r>
              <a:rPr lang="es-ES_tradnl" dirty="0" err="1" smtClean="0"/>
              <a:t>postiboari</a:t>
            </a:r>
            <a:r>
              <a:rPr lang="es-ES_tradnl" dirty="0" smtClean="0"/>
              <a:t> </a:t>
            </a:r>
            <a:r>
              <a:rPr lang="es-ES_tradnl" dirty="0" err="1" smtClean="0"/>
              <a:t>garrantzi</a:t>
            </a:r>
            <a:r>
              <a:rPr lang="es-ES_tradnl" dirty="0" smtClean="0"/>
              <a:t> </a:t>
            </a:r>
            <a:r>
              <a:rPr lang="es-ES_tradnl" dirty="0" err="1" smtClean="0"/>
              <a:t>handia</a:t>
            </a:r>
            <a:r>
              <a:rPr lang="es-ES_tradnl" dirty="0" smtClean="0"/>
              <a:t> </a:t>
            </a:r>
            <a:r>
              <a:rPr lang="es-ES_tradnl" dirty="0" err="1" smtClean="0"/>
              <a:t>ematen</a:t>
            </a:r>
            <a:r>
              <a:rPr lang="es-ES_tradnl" dirty="0" smtClean="0"/>
              <a:t> </a:t>
            </a:r>
            <a:r>
              <a:rPr lang="es-ES_tradnl" dirty="0" err="1" smtClean="0"/>
              <a:t>zaio</a:t>
            </a:r>
            <a:r>
              <a:rPr lang="es-ES_tradnl" dirty="0" smtClean="0"/>
              <a:t> arlo </a:t>
            </a:r>
            <a:r>
              <a:rPr lang="es-ES_tradnl" dirty="0" err="1" smtClean="0"/>
              <a:t>honetan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046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04856" cy="576064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Golden 5.  2. </a:t>
            </a:r>
            <a:r>
              <a:rPr lang="es-ES_tradnl" sz="3200" dirty="0" err="1" smtClean="0"/>
              <a:t>Harremanak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eraikitzen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92500"/>
          </a:bodyPr>
          <a:lstStyle/>
          <a:p>
            <a:r>
              <a:rPr lang="es-ES_tradnl" dirty="0" err="1" smtClean="0"/>
              <a:t>Elkarrekiko</a:t>
            </a:r>
            <a:r>
              <a:rPr lang="es-ES_tradnl" dirty="0" smtClean="0"/>
              <a:t> </a:t>
            </a:r>
            <a:r>
              <a:rPr lang="es-ES_tradnl" dirty="0" err="1" smtClean="0"/>
              <a:t>errespetuan</a:t>
            </a:r>
            <a:r>
              <a:rPr lang="es-ES_tradnl" dirty="0" smtClean="0"/>
              <a:t> eta parte-</a:t>
            </a:r>
            <a:r>
              <a:rPr lang="es-ES_tradnl" dirty="0" err="1" smtClean="0"/>
              <a:t>hartzean</a:t>
            </a:r>
            <a:r>
              <a:rPr lang="es-ES_tradnl" dirty="0" smtClean="0"/>
              <a:t> </a:t>
            </a:r>
            <a:r>
              <a:rPr lang="es-ES_tradnl" dirty="0" err="1" smtClean="0"/>
              <a:t>oinarrituz</a:t>
            </a:r>
            <a:r>
              <a:rPr lang="es-ES_tradnl" dirty="0" smtClean="0"/>
              <a:t>, </a:t>
            </a:r>
            <a:r>
              <a:rPr lang="es-ES_tradnl" dirty="0" err="1" smtClean="0"/>
              <a:t>irakasleen</a:t>
            </a:r>
            <a:r>
              <a:rPr lang="es-ES_tradnl" dirty="0" smtClean="0"/>
              <a:t> eta </a:t>
            </a:r>
            <a:r>
              <a:rPr lang="es-ES_tradnl" dirty="0" err="1" smtClean="0"/>
              <a:t>ikasleen</a:t>
            </a:r>
            <a:r>
              <a:rPr lang="es-ES_tradnl" dirty="0" smtClean="0"/>
              <a:t> </a:t>
            </a:r>
            <a:r>
              <a:rPr lang="es-ES_tradnl" dirty="0" err="1" smtClean="0"/>
              <a:t>artean</a:t>
            </a:r>
            <a:r>
              <a:rPr lang="es-ES_tradnl" dirty="0" smtClean="0"/>
              <a:t> </a:t>
            </a:r>
            <a:r>
              <a:rPr lang="es-ES_tradnl" dirty="0" err="1" smtClean="0"/>
              <a:t>harreman</a:t>
            </a:r>
            <a:r>
              <a:rPr lang="es-ES_tradnl" dirty="0" smtClean="0"/>
              <a:t> </a:t>
            </a:r>
            <a:r>
              <a:rPr lang="es-ES_tradnl" dirty="0" err="1" smtClean="0"/>
              <a:t>ona</a:t>
            </a:r>
            <a:r>
              <a:rPr lang="es-ES_tradnl" dirty="0" smtClean="0"/>
              <a:t> eta </a:t>
            </a:r>
            <a:r>
              <a:rPr lang="es-ES_tradnl" dirty="0" err="1" smtClean="0"/>
              <a:t>segurua</a:t>
            </a:r>
            <a:r>
              <a:rPr lang="es-ES_tradnl" dirty="0" smtClean="0"/>
              <a:t> </a:t>
            </a:r>
            <a:r>
              <a:rPr lang="es-ES_tradnl" dirty="0" err="1" smtClean="0"/>
              <a:t>sortzea</a:t>
            </a:r>
            <a:r>
              <a:rPr lang="es-ES_tradnl" dirty="0" smtClean="0"/>
              <a:t> da </a:t>
            </a:r>
            <a:r>
              <a:rPr lang="es-ES_tradnl" dirty="0" err="1" smtClean="0"/>
              <a:t>esparru</a:t>
            </a:r>
            <a:r>
              <a:rPr lang="es-ES_tradnl" dirty="0" smtClean="0"/>
              <a:t> </a:t>
            </a:r>
            <a:r>
              <a:rPr lang="es-ES_tradnl" dirty="0" err="1" smtClean="0"/>
              <a:t>honen</a:t>
            </a:r>
            <a:r>
              <a:rPr lang="es-ES_tradnl" dirty="0" smtClean="0"/>
              <a:t> </a:t>
            </a:r>
            <a:r>
              <a:rPr lang="es-ES_tradnl" dirty="0" err="1" smtClean="0"/>
              <a:t>jomuga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Gizaki</a:t>
            </a:r>
            <a:r>
              <a:rPr lang="es-ES_tradnl" dirty="0" smtClean="0"/>
              <a:t> </a:t>
            </a:r>
            <a:r>
              <a:rPr lang="es-ES_tradnl" dirty="0" err="1" smtClean="0"/>
              <a:t>orok</a:t>
            </a:r>
            <a:r>
              <a:rPr lang="es-ES_tradnl" dirty="0" smtClean="0"/>
              <a:t>, </a:t>
            </a:r>
            <a:r>
              <a:rPr lang="es-ES_tradnl" dirty="0" err="1"/>
              <a:t>bere</a:t>
            </a:r>
            <a:r>
              <a:rPr lang="es-ES_tradnl" dirty="0"/>
              <a:t> </a:t>
            </a:r>
            <a:r>
              <a:rPr lang="es-ES_tradnl" dirty="0" err="1"/>
              <a:t>gaitasunak</a:t>
            </a:r>
            <a:r>
              <a:rPr lang="es-ES_tradnl" dirty="0"/>
              <a:t> </a:t>
            </a:r>
            <a:r>
              <a:rPr lang="es-ES_tradnl" dirty="0" err="1"/>
              <a:t>osotasunean</a:t>
            </a:r>
            <a:r>
              <a:rPr lang="es-ES_tradnl" dirty="0"/>
              <a:t> </a:t>
            </a:r>
            <a:r>
              <a:rPr lang="es-ES_tradnl" dirty="0" err="1" smtClean="0"/>
              <a:t>garatu</a:t>
            </a:r>
            <a:r>
              <a:rPr lang="es-ES_tradnl" dirty="0" smtClean="0"/>
              <a:t> </a:t>
            </a:r>
            <a:r>
              <a:rPr lang="es-ES_tradnl" dirty="0" err="1" smtClean="0"/>
              <a:t>ahal</a:t>
            </a:r>
            <a:r>
              <a:rPr lang="es-ES_tradnl" dirty="0" smtClean="0"/>
              <a:t> </a:t>
            </a:r>
            <a:r>
              <a:rPr lang="es-ES_tradnl" dirty="0" err="1" smtClean="0"/>
              <a:t>izateko</a:t>
            </a:r>
            <a:r>
              <a:rPr lang="es-ES_tradnl" dirty="0" smtClean="0"/>
              <a:t>, </a:t>
            </a:r>
            <a:r>
              <a:rPr lang="es-ES_tradnl" dirty="0" err="1" smtClean="0"/>
              <a:t>konfiantzan</a:t>
            </a:r>
            <a:r>
              <a:rPr lang="es-ES_tradnl" dirty="0" smtClean="0"/>
              <a:t> eta </a:t>
            </a:r>
            <a:r>
              <a:rPr lang="es-ES_tradnl" dirty="0" err="1" smtClean="0"/>
              <a:t>afektuan</a:t>
            </a:r>
            <a:r>
              <a:rPr lang="es-ES_tradnl" dirty="0" smtClean="0"/>
              <a:t> </a:t>
            </a:r>
            <a:r>
              <a:rPr lang="es-ES_tradnl" dirty="0" err="1" smtClean="0"/>
              <a:t>oinarritutako</a:t>
            </a:r>
            <a:r>
              <a:rPr lang="es-ES_tradnl" dirty="0" smtClean="0"/>
              <a:t> </a:t>
            </a:r>
            <a:r>
              <a:rPr lang="es-ES_tradnl" dirty="0" err="1" smtClean="0"/>
              <a:t>harreman</a:t>
            </a:r>
            <a:r>
              <a:rPr lang="es-ES_tradnl" dirty="0" smtClean="0"/>
              <a:t> </a:t>
            </a:r>
            <a:r>
              <a:rPr lang="es-ES_tradnl" dirty="0" err="1" smtClean="0"/>
              <a:t>sendoak</a:t>
            </a:r>
            <a:r>
              <a:rPr lang="es-ES_tradnl" dirty="0" smtClean="0"/>
              <a:t> </a:t>
            </a:r>
            <a:r>
              <a:rPr lang="es-ES_tradnl" dirty="0" err="1" smtClean="0"/>
              <a:t>behar</a:t>
            </a:r>
            <a:r>
              <a:rPr lang="es-ES_tradnl" dirty="0" smtClean="0"/>
              <a:t> </a:t>
            </a:r>
            <a:r>
              <a:rPr lang="es-ES_tradnl" dirty="0" err="1" smtClean="0"/>
              <a:t>ditu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Frogatuta</a:t>
            </a:r>
            <a:r>
              <a:rPr lang="es-ES_tradnl" dirty="0" smtClean="0"/>
              <a:t> </a:t>
            </a:r>
            <a:r>
              <a:rPr lang="es-ES_tradnl" dirty="0" err="1" smtClean="0"/>
              <a:t>dago</a:t>
            </a:r>
            <a:r>
              <a:rPr lang="es-ES_tradnl" dirty="0" smtClean="0"/>
              <a:t> </a:t>
            </a:r>
            <a:r>
              <a:rPr lang="es-ES_tradnl" dirty="0" err="1" smtClean="0"/>
              <a:t>irakasleen</a:t>
            </a:r>
            <a:r>
              <a:rPr lang="es-ES_tradnl" dirty="0" smtClean="0"/>
              <a:t> eta </a:t>
            </a:r>
            <a:r>
              <a:rPr lang="es-ES_tradnl" dirty="0" err="1" smtClean="0"/>
              <a:t>ikasleen</a:t>
            </a:r>
            <a:r>
              <a:rPr lang="es-ES_tradnl" dirty="0" smtClean="0"/>
              <a:t> </a:t>
            </a:r>
            <a:r>
              <a:rPr lang="es-ES_tradnl" dirty="0" err="1" smtClean="0"/>
              <a:t>artena</a:t>
            </a:r>
            <a:r>
              <a:rPr lang="es-ES_tradnl" dirty="0" smtClean="0"/>
              <a:t> </a:t>
            </a:r>
            <a:r>
              <a:rPr lang="es-ES_tradnl" dirty="0" err="1" smtClean="0"/>
              <a:t>harreman</a:t>
            </a:r>
            <a:r>
              <a:rPr lang="es-ES_tradnl" dirty="0" smtClean="0"/>
              <a:t> </a:t>
            </a:r>
            <a:r>
              <a:rPr lang="es-ES_tradnl" dirty="0" err="1" smtClean="0"/>
              <a:t>ona</a:t>
            </a:r>
            <a:r>
              <a:rPr lang="es-ES_tradnl" dirty="0" smtClean="0"/>
              <a:t> </a:t>
            </a:r>
            <a:r>
              <a:rPr lang="es-ES_tradnl" dirty="0" err="1" smtClean="0"/>
              <a:t>dagoenean</a:t>
            </a:r>
            <a:r>
              <a:rPr lang="es-ES_tradnl" dirty="0" smtClean="0"/>
              <a:t>, eta </a:t>
            </a:r>
            <a:r>
              <a:rPr lang="es-ES_tradnl" dirty="0" err="1" smtClean="0"/>
              <a:t>erlazio</a:t>
            </a:r>
            <a:r>
              <a:rPr lang="es-ES_tradnl" dirty="0" smtClean="0"/>
              <a:t> </a:t>
            </a:r>
            <a:r>
              <a:rPr lang="es-ES_tradnl" dirty="0" err="1" smtClean="0"/>
              <a:t>hori</a:t>
            </a:r>
            <a:r>
              <a:rPr lang="es-ES_tradnl" dirty="0" smtClean="0"/>
              <a:t> </a:t>
            </a:r>
            <a:r>
              <a:rPr lang="es-ES_tradnl" dirty="0" err="1" smtClean="0"/>
              <a:t>segurtasunean</a:t>
            </a:r>
            <a:r>
              <a:rPr lang="es-ES_tradnl" dirty="0" smtClean="0"/>
              <a:t>, </a:t>
            </a:r>
            <a:r>
              <a:rPr lang="es-ES_tradnl" dirty="0" err="1" smtClean="0"/>
              <a:t>konfiantzan</a:t>
            </a:r>
            <a:r>
              <a:rPr lang="es-ES_tradnl" dirty="0" smtClean="0"/>
              <a:t> eta </a:t>
            </a:r>
            <a:r>
              <a:rPr lang="es-ES_tradnl" dirty="0" err="1" smtClean="0"/>
              <a:t>afektuan</a:t>
            </a:r>
            <a:r>
              <a:rPr lang="es-ES_tradnl" dirty="0" smtClean="0"/>
              <a:t> </a:t>
            </a:r>
            <a:r>
              <a:rPr lang="es-ES_tradnl" dirty="0" err="1" smtClean="0"/>
              <a:t>oinarritzen</a:t>
            </a:r>
            <a:r>
              <a:rPr lang="es-ES_tradnl" dirty="0" smtClean="0"/>
              <a:t> </a:t>
            </a:r>
            <a:r>
              <a:rPr lang="es-ES_tradnl" dirty="0" err="1" smtClean="0"/>
              <a:t>denena</a:t>
            </a:r>
            <a:r>
              <a:rPr lang="es-ES_tradnl" dirty="0" smtClean="0"/>
              <a:t> </a:t>
            </a:r>
            <a:r>
              <a:rPr lang="es-ES_tradnl" dirty="0" err="1" smtClean="0"/>
              <a:t>ikasleak</a:t>
            </a:r>
            <a:r>
              <a:rPr lang="es-ES_tradnl" dirty="0" smtClean="0"/>
              <a:t> </a:t>
            </a:r>
            <a:r>
              <a:rPr lang="es-ES_tradnl" dirty="0" err="1" smtClean="0"/>
              <a:t>aurrera</a:t>
            </a:r>
            <a:r>
              <a:rPr lang="es-ES_tradnl" dirty="0" smtClean="0"/>
              <a:t> </a:t>
            </a:r>
            <a:r>
              <a:rPr lang="es-ES_tradnl" dirty="0" err="1" smtClean="0"/>
              <a:t>egiteko</a:t>
            </a:r>
            <a:r>
              <a:rPr lang="es-ES_tradnl" dirty="0" smtClean="0"/>
              <a:t> </a:t>
            </a:r>
            <a:r>
              <a:rPr lang="es-ES_tradnl" dirty="0" err="1" smtClean="0"/>
              <a:t>aukera</a:t>
            </a:r>
            <a:r>
              <a:rPr lang="es-ES_tradnl" dirty="0" smtClean="0"/>
              <a:t> </a:t>
            </a:r>
            <a:r>
              <a:rPr lang="es-ES_tradnl" dirty="0" err="1" smtClean="0"/>
              <a:t>handiagoak</a:t>
            </a:r>
            <a:r>
              <a:rPr lang="es-ES_tradnl" dirty="0" smtClean="0"/>
              <a:t> </a:t>
            </a:r>
            <a:r>
              <a:rPr lang="es-ES_tradnl" dirty="0" err="1" smtClean="0"/>
              <a:t>dituela</a:t>
            </a:r>
            <a:r>
              <a:rPr lang="es-ES_tradnl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820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Golden 5. 2. </a:t>
            </a:r>
            <a:r>
              <a:rPr lang="es-ES_tradnl" dirty="0" err="1" smtClean="0"/>
              <a:t>Harremanak</a:t>
            </a:r>
            <a:r>
              <a:rPr lang="es-ES_tradnl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Harreman</a:t>
            </a:r>
            <a:r>
              <a:rPr lang="es-ES_tradnl" dirty="0" smtClean="0"/>
              <a:t> </a:t>
            </a:r>
            <a:r>
              <a:rPr lang="es-ES_tradnl" dirty="0" err="1" smtClean="0"/>
              <a:t>egokiak</a:t>
            </a:r>
            <a:r>
              <a:rPr lang="es-ES_tradnl" dirty="0" smtClean="0"/>
              <a:t> </a:t>
            </a:r>
            <a:r>
              <a:rPr lang="es-ES_tradnl" dirty="0" err="1" smtClean="0"/>
              <a:t>eraikitzerakoan</a:t>
            </a:r>
            <a:r>
              <a:rPr lang="es-ES_tradnl" dirty="0" smtClean="0"/>
              <a:t>  </a:t>
            </a:r>
            <a:r>
              <a:rPr lang="es-ES_tradnl" dirty="0" err="1" smtClean="0"/>
              <a:t>alderdi</a:t>
            </a:r>
            <a:r>
              <a:rPr lang="es-ES_tradnl" dirty="0" smtClean="0"/>
              <a:t> </a:t>
            </a:r>
            <a:r>
              <a:rPr lang="es-ES_tradnl" dirty="0" err="1" smtClean="0"/>
              <a:t>afektiboak</a:t>
            </a:r>
            <a:r>
              <a:rPr lang="es-ES_tradnl" dirty="0" smtClean="0"/>
              <a:t> </a:t>
            </a:r>
            <a:r>
              <a:rPr lang="es-ES_tradnl" dirty="0" err="1" smtClean="0"/>
              <a:t>garrantzi</a:t>
            </a:r>
            <a:r>
              <a:rPr lang="es-ES_tradnl" dirty="0" smtClean="0"/>
              <a:t> </a:t>
            </a:r>
            <a:r>
              <a:rPr lang="es-ES_tradnl" dirty="0" err="1" smtClean="0"/>
              <a:t>handia</a:t>
            </a:r>
            <a:r>
              <a:rPr lang="es-ES_tradnl" dirty="0" smtClean="0"/>
              <a:t> </a:t>
            </a:r>
            <a:r>
              <a:rPr lang="es-ES_tradnl" dirty="0" err="1" smtClean="0"/>
              <a:t>dute</a:t>
            </a:r>
            <a:r>
              <a:rPr lang="es-ES_tradnl" dirty="0" smtClean="0"/>
              <a:t>, hala </a:t>
            </a:r>
            <a:r>
              <a:rPr lang="es-ES_tradnl" dirty="0" err="1" smtClean="0"/>
              <a:t>nola</a:t>
            </a:r>
            <a:r>
              <a:rPr lang="es-ES_tradnl" dirty="0" smtClean="0"/>
              <a:t>, </a:t>
            </a:r>
            <a:r>
              <a:rPr lang="es-ES_tradnl" dirty="0" err="1" smtClean="0"/>
              <a:t>irrifarra</a:t>
            </a:r>
            <a:r>
              <a:rPr lang="es-ES_tradnl" dirty="0" smtClean="0"/>
              <a:t>, </a:t>
            </a:r>
            <a:r>
              <a:rPr lang="es-ES_tradnl" dirty="0" err="1" smtClean="0"/>
              <a:t>gertutasuna</a:t>
            </a:r>
            <a:r>
              <a:rPr lang="es-ES_tradnl" dirty="0" smtClean="0"/>
              <a:t> eta </a:t>
            </a:r>
            <a:r>
              <a:rPr lang="es-ES_tradnl" dirty="0" err="1" smtClean="0"/>
              <a:t>estimua</a:t>
            </a:r>
            <a:r>
              <a:rPr lang="es-ES_tradnl" dirty="0" smtClean="0"/>
              <a:t> </a:t>
            </a:r>
            <a:r>
              <a:rPr lang="es-ES_tradnl" dirty="0" err="1" smtClean="0"/>
              <a:t>azaldu</a:t>
            </a:r>
            <a:r>
              <a:rPr lang="es-ES_tradnl" dirty="0" smtClean="0"/>
              <a:t>, </a:t>
            </a:r>
            <a:r>
              <a:rPr lang="es-ES_tradnl" dirty="0" err="1" smtClean="0"/>
              <a:t>txantxak</a:t>
            </a:r>
            <a:r>
              <a:rPr lang="es-ES_tradnl" dirty="0" smtClean="0"/>
              <a:t> </a:t>
            </a:r>
            <a:r>
              <a:rPr lang="es-ES_tradnl" dirty="0" err="1" smtClean="0"/>
              <a:t>egin</a:t>
            </a:r>
            <a:r>
              <a:rPr lang="es-ES_tradnl" dirty="0" smtClean="0"/>
              <a:t>, </a:t>
            </a:r>
            <a:r>
              <a:rPr lang="es-ES_tradnl" dirty="0" err="1" smtClean="0"/>
              <a:t>humore</a:t>
            </a:r>
            <a:r>
              <a:rPr lang="es-ES_tradnl" dirty="0" smtClean="0"/>
              <a:t> </a:t>
            </a:r>
            <a:r>
              <a:rPr lang="es-ES_tradnl" dirty="0" err="1" smtClean="0"/>
              <a:t>ona</a:t>
            </a:r>
            <a:r>
              <a:rPr lang="es-ES_tradnl" dirty="0" smtClean="0"/>
              <a:t> </a:t>
            </a:r>
            <a:r>
              <a:rPr lang="es-ES_tradnl" dirty="0" err="1" smtClean="0"/>
              <a:t>azaldu</a:t>
            </a:r>
            <a:r>
              <a:rPr lang="es-ES_tradnl" dirty="0" smtClean="0"/>
              <a:t>, </a:t>
            </a:r>
            <a:r>
              <a:rPr lang="es-ES_tradnl" dirty="0" err="1" smtClean="0"/>
              <a:t>ikasleengatik</a:t>
            </a:r>
            <a:r>
              <a:rPr lang="es-ES_tradnl" dirty="0" smtClean="0"/>
              <a:t> </a:t>
            </a:r>
            <a:r>
              <a:rPr lang="es-ES_tradnl" dirty="0" err="1" smtClean="0"/>
              <a:t>norbanako</a:t>
            </a:r>
            <a:r>
              <a:rPr lang="es-ES_tradnl" dirty="0" smtClean="0"/>
              <a:t> ardura </a:t>
            </a:r>
            <a:r>
              <a:rPr lang="es-ES_tradnl" dirty="0" err="1" smtClean="0"/>
              <a:t>azaldu</a:t>
            </a:r>
            <a:r>
              <a:rPr lang="es-ES_tradnl" dirty="0" smtClean="0"/>
              <a:t>, </a:t>
            </a:r>
            <a:r>
              <a:rPr lang="es-ES_tradnl" dirty="0" err="1" smtClean="0"/>
              <a:t>konfiantza</a:t>
            </a:r>
            <a:r>
              <a:rPr lang="es-ES_tradnl" dirty="0" smtClean="0"/>
              <a:t> izan </a:t>
            </a:r>
            <a:r>
              <a:rPr lang="es-ES_tradnl" dirty="0" err="1" smtClean="0"/>
              <a:t>ikasleengan</a:t>
            </a:r>
            <a:r>
              <a:rPr lang="es-ES_tradnl" dirty="0" smtClean="0"/>
              <a:t>, </a:t>
            </a:r>
            <a:r>
              <a:rPr lang="es-ES_tradnl" dirty="0" err="1" smtClean="0"/>
              <a:t>neraietaz</a:t>
            </a:r>
            <a:r>
              <a:rPr lang="es-ES_tradnl" dirty="0" smtClean="0"/>
              <a:t> </a:t>
            </a:r>
            <a:r>
              <a:rPr lang="es-ES_tradnl" dirty="0" err="1" smtClean="0"/>
              <a:t>ondo</a:t>
            </a:r>
            <a:r>
              <a:rPr lang="es-ES_tradnl" dirty="0" smtClean="0"/>
              <a:t> </a:t>
            </a:r>
            <a:r>
              <a:rPr lang="es-ES_tradnl" dirty="0" err="1" smtClean="0"/>
              <a:t>hitz</a:t>
            </a:r>
            <a:r>
              <a:rPr lang="es-ES_tradnl" dirty="0" smtClean="0"/>
              <a:t> </a:t>
            </a:r>
            <a:r>
              <a:rPr lang="es-ES_tradnl" dirty="0" err="1" smtClean="0"/>
              <a:t>egin</a:t>
            </a:r>
            <a:r>
              <a:rPr lang="es-ES_tradnl" dirty="0" smtClean="0"/>
              <a:t>, </a:t>
            </a:r>
            <a:r>
              <a:rPr lang="es-ES_tradnl" dirty="0" err="1" smtClean="0"/>
              <a:t>eskolaz</a:t>
            </a:r>
            <a:r>
              <a:rPr lang="es-ES_tradnl" dirty="0" smtClean="0"/>
              <a:t> </a:t>
            </a:r>
            <a:r>
              <a:rPr lang="es-ES_tradnl" dirty="0" err="1" smtClean="0"/>
              <a:t>kanpoko</a:t>
            </a:r>
            <a:r>
              <a:rPr lang="es-ES_tradnl" dirty="0" smtClean="0"/>
              <a:t> </a:t>
            </a:r>
            <a:r>
              <a:rPr lang="es-ES_tradnl" dirty="0" err="1" smtClean="0"/>
              <a:t>bere</a:t>
            </a:r>
            <a:r>
              <a:rPr lang="es-ES_tradnl" dirty="0" smtClean="0"/>
              <a:t> </a:t>
            </a:r>
            <a:r>
              <a:rPr lang="es-ES_tradnl" dirty="0" err="1" smtClean="0"/>
              <a:t>gogoko</a:t>
            </a:r>
            <a:r>
              <a:rPr lang="es-ES_tradnl" dirty="0" smtClean="0"/>
              <a:t> </a:t>
            </a:r>
            <a:r>
              <a:rPr lang="es-ES_tradnl" dirty="0" err="1" smtClean="0"/>
              <a:t>gauzen</a:t>
            </a:r>
            <a:r>
              <a:rPr lang="es-ES_tradnl" dirty="0" smtClean="0"/>
              <a:t> </a:t>
            </a:r>
            <a:r>
              <a:rPr lang="es-ES_tradnl" dirty="0" err="1" smtClean="0"/>
              <a:t>berri</a:t>
            </a:r>
            <a:r>
              <a:rPr lang="es-ES_tradnl" dirty="0" smtClean="0"/>
              <a:t> izan eta </a:t>
            </a:r>
            <a:r>
              <a:rPr lang="es-ES_tradnl" dirty="0" err="1" smtClean="0"/>
              <a:t>galdetu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Ikasleak guretzat inportanteak direla nabaritu behar dute. </a:t>
            </a:r>
          </a:p>
          <a:p>
            <a:r>
              <a:rPr lang="is-IS" dirty="0" smtClean="0">
                <a:hlinkClick r:id="rId2"/>
              </a:rPr>
              <a:t>Rita Pierson TED talk</a:t>
            </a:r>
            <a:r>
              <a:rPr lang="es-ES_tradnl" dirty="0" smtClean="0">
                <a:hlinkClick r:id="rId2"/>
              </a:rPr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2114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344934" cy="648072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Golden 5. 3. </a:t>
            </a:r>
            <a:r>
              <a:rPr lang="es-ES_tradnl" sz="2800" dirty="0" err="1" smtClean="0"/>
              <a:t>Klima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soziala</a:t>
            </a:r>
            <a:r>
              <a:rPr lang="es-ES_tradnl" sz="2800" dirty="0" smtClean="0"/>
              <a:t> (Paco </a:t>
            </a:r>
            <a:r>
              <a:rPr lang="es-ES_tradnl" sz="2800" dirty="0" err="1" smtClean="0"/>
              <a:t>Cascon</a:t>
            </a:r>
            <a:r>
              <a:rPr lang="es-ES_tradnl" sz="2800" dirty="0" smtClean="0"/>
              <a:t>)</a:t>
            </a:r>
            <a:endParaRPr lang="es-ES_tradnl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r>
              <a:rPr lang="es-ES_tradnl" dirty="0" err="1" smtClean="0"/>
              <a:t>Gela</a:t>
            </a:r>
            <a:r>
              <a:rPr lang="es-ES_tradnl" dirty="0" smtClean="0"/>
              <a:t> </a:t>
            </a:r>
            <a:r>
              <a:rPr lang="es-ES_tradnl" dirty="0" err="1" smtClean="0"/>
              <a:t>bateko</a:t>
            </a:r>
            <a:r>
              <a:rPr lang="es-ES_tradnl" dirty="0" smtClean="0"/>
              <a:t> </a:t>
            </a:r>
            <a:r>
              <a:rPr lang="es-ES_tradnl" dirty="0" err="1" smtClean="0"/>
              <a:t>ikasle</a:t>
            </a:r>
            <a:r>
              <a:rPr lang="es-ES_tradnl" dirty="0" smtClean="0"/>
              <a:t> </a:t>
            </a:r>
            <a:r>
              <a:rPr lang="es-ES_tradnl" dirty="0" err="1" smtClean="0"/>
              <a:t>taldea</a:t>
            </a:r>
            <a:r>
              <a:rPr lang="es-ES_tradnl" dirty="0" smtClean="0"/>
              <a:t> </a:t>
            </a:r>
            <a:r>
              <a:rPr lang="es-ES_tradnl" dirty="0" err="1" smtClean="0"/>
              <a:t>kohesionatua</a:t>
            </a:r>
            <a:r>
              <a:rPr lang="es-ES_tradnl" dirty="0" smtClean="0"/>
              <a:t> </a:t>
            </a:r>
            <a:r>
              <a:rPr lang="es-ES_tradnl" dirty="0" err="1" smtClean="0"/>
              <a:t>egon</a:t>
            </a:r>
            <a:r>
              <a:rPr lang="es-ES_tradnl" dirty="0" smtClean="0"/>
              <a:t> </a:t>
            </a:r>
            <a:r>
              <a:rPr lang="es-ES_tradnl" dirty="0" err="1" smtClean="0"/>
              <a:t>dadin</a:t>
            </a:r>
            <a:r>
              <a:rPr lang="es-ES_tradnl" dirty="0" smtClean="0"/>
              <a:t> </a:t>
            </a:r>
            <a:r>
              <a:rPr lang="es-ES_tradnl" dirty="0" err="1" smtClean="0"/>
              <a:t>landu</a:t>
            </a:r>
            <a:r>
              <a:rPr lang="es-ES_tradnl" dirty="0" smtClean="0"/>
              <a:t> </a:t>
            </a:r>
            <a:r>
              <a:rPr lang="es-ES_tradnl" dirty="0" err="1" smtClean="0"/>
              <a:t>beharreko</a:t>
            </a:r>
            <a:r>
              <a:rPr lang="es-ES_tradnl" dirty="0" smtClean="0"/>
              <a:t> </a:t>
            </a:r>
            <a:r>
              <a:rPr lang="es-ES_tradnl" dirty="0" err="1" smtClean="0"/>
              <a:t>eremua</a:t>
            </a:r>
            <a:r>
              <a:rPr lang="es-ES_tradnl" dirty="0" smtClean="0"/>
              <a:t> da.</a:t>
            </a:r>
          </a:p>
          <a:p>
            <a:r>
              <a:rPr lang="es-ES_tradnl" dirty="0" err="1" smtClean="0"/>
              <a:t>Helburuak</a:t>
            </a:r>
            <a:r>
              <a:rPr lang="es-ES_tradnl" dirty="0" smtClean="0"/>
              <a:t> </a:t>
            </a:r>
            <a:r>
              <a:rPr lang="es-ES_tradnl" dirty="0" err="1" smtClean="0"/>
              <a:t>elkarrekin</a:t>
            </a:r>
            <a:r>
              <a:rPr lang="es-ES_tradnl" dirty="0" smtClean="0"/>
              <a:t> </a:t>
            </a:r>
            <a:r>
              <a:rPr lang="es-ES_tradnl" dirty="0" err="1" smtClean="0"/>
              <a:t>erdiesten</a:t>
            </a:r>
            <a:r>
              <a:rPr lang="es-ES_tradnl" dirty="0" smtClean="0"/>
              <a:t> </a:t>
            </a:r>
            <a:r>
              <a:rPr lang="es-ES_tradnl" dirty="0" err="1" smtClean="0"/>
              <a:t>direnean</a:t>
            </a:r>
            <a:r>
              <a:rPr lang="es-ES_tradnl" dirty="0" smtClean="0"/>
              <a:t> eta </a:t>
            </a:r>
            <a:r>
              <a:rPr lang="es-ES_tradnl" dirty="0" err="1" smtClean="0"/>
              <a:t>erronkak</a:t>
            </a:r>
            <a:r>
              <a:rPr lang="es-ES_tradnl" dirty="0" smtClean="0"/>
              <a:t> </a:t>
            </a:r>
            <a:r>
              <a:rPr lang="es-ES_tradnl" dirty="0" err="1" smtClean="0"/>
              <a:t>taldean</a:t>
            </a:r>
            <a:r>
              <a:rPr lang="es-ES_tradnl" dirty="0" smtClean="0"/>
              <a:t> </a:t>
            </a:r>
            <a:r>
              <a:rPr lang="es-ES_tradnl" dirty="0" err="1" smtClean="0"/>
              <a:t>gainditzen</a:t>
            </a:r>
            <a:r>
              <a:rPr lang="es-ES_tradnl" dirty="0" smtClean="0"/>
              <a:t> </a:t>
            </a:r>
            <a:r>
              <a:rPr lang="es-ES_tradnl" dirty="0" err="1" smtClean="0"/>
              <a:t>direnean</a:t>
            </a:r>
            <a:r>
              <a:rPr lang="es-ES_tradnl" dirty="0" smtClean="0"/>
              <a:t> </a:t>
            </a:r>
            <a:r>
              <a:rPr lang="es-ES_tradnl" dirty="0" err="1" smtClean="0"/>
              <a:t>aparteko</a:t>
            </a:r>
            <a:r>
              <a:rPr lang="es-ES_tradnl" dirty="0" smtClean="0"/>
              <a:t> </a:t>
            </a:r>
            <a:r>
              <a:rPr lang="es-ES_tradnl" dirty="0" err="1" smtClean="0"/>
              <a:t>motibazioa</a:t>
            </a:r>
            <a:r>
              <a:rPr lang="es-ES_tradnl" dirty="0" smtClean="0"/>
              <a:t> </a:t>
            </a:r>
            <a:r>
              <a:rPr lang="es-ES_tradnl" dirty="0" err="1" smtClean="0"/>
              <a:t>sortzen</a:t>
            </a:r>
            <a:r>
              <a:rPr lang="es-ES_tradnl" dirty="0" smtClean="0"/>
              <a:t> da, </a:t>
            </a:r>
            <a:r>
              <a:rPr lang="es-ES_tradnl" dirty="0" err="1" smtClean="0"/>
              <a:t>energia</a:t>
            </a:r>
            <a:r>
              <a:rPr lang="es-ES_tradnl" dirty="0" smtClean="0"/>
              <a:t> </a:t>
            </a:r>
            <a:r>
              <a:rPr lang="es-ES_tradnl" dirty="0" err="1" smtClean="0"/>
              <a:t>berezia,eta</a:t>
            </a:r>
            <a:r>
              <a:rPr lang="es-ES_tradnl" dirty="0" smtClean="0"/>
              <a:t> </a:t>
            </a:r>
            <a:r>
              <a:rPr lang="es-ES_tradnl" dirty="0" err="1" smtClean="0"/>
              <a:t>gelaren</a:t>
            </a:r>
            <a:r>
              <a:rPr lang="es-ES_tradnl" dirty="0" smtClean="0"/>
              <a:t> </a:t>
            </a:r>
            <a:r>
              <a:rPr lang="es-ES_tradnl" dirty="0" err="1" smtClean="0"/>
              <a:t>kohesioa</a:t>
            </a:r>
            <a:r>
              <a:rPr lang="es-ES_tradnl" dirty="0" smtClean="0"/>
              <a:t> </a:t>
            </a:r>
            <a:r>
              <a:rPr lang="es-ES_tradnl" dirty="0" err="1" smtClean="0"/>
              <a:t>handitzen</a:t>
            </a:r>
            <a:r>
              <a:rPr lang="es-ES_tradnl" dirty="0" smtClean="0"/>
              <a:t> da.</a:t>
            </a:r>
          </a:p>
          <a:p>
            <a:r>
              <a:rPr lang="es-ES_tradnl" b="1" dirty="0" err="1" smtClean="0"/>
              <a:t>Nola</a:t>
            </a:r>
            <a:r>
              <a:rPr lang="es-ES_tradnl" b="1" dirty="0" smtClean="0"/>
              <a:t>? </a:t>
            </a:r>
            <a:r>
              <a:rPr lang="es-ES_tradnl" dirty="0" err="1" smtClean="0"/>
              <a:t>Autoezagutzako</a:t>
            </a:r>
            <a:r>
              <a:rPr lang="es-ES_tradnl" dirty="0" smtClean="0"/>
              <a:t> </a:t>
            </a:r>
            <a:r>
              <a:rPr lang="es-ES_tradnl" dirty="0" err="1" smtClean="0"/>
              <a:t>ariketak</a:t>
            </a:r>
            <a:r>
              <a:rPr lang="es-ES_tradnl" dirty="0" smtClean="0"/>
              <a:t> </a:t>
            </a:r>
            <a:r>
              <a:rPr lang="es-ES_tradnl" dirty="0" err="1" smtClean="0"/>
              <a:t>eginez</a:t>
            </a:r>
            <a:r>
              <a:rPr lang="es-ES_tradnl" dirty="0" smtClean="0"/>
              <a:t>, </a:t>
            </a:r>
            <a:r>
              <a:rPr lang="es-ES_tradnl" dirty="0" err="1" smtClean="0"/>
              <a:t>lan</a:t>
            </a:r>
            <a:r>
              <a:rPr lang="es-ES_tradnl" dirty="0" smtClean="0"/>
              <a:t> </a:t>
            </a:r>
            <a:r>
              <a:rPr lang="es-ES_tradnl" dirty="0" err="1" smtClean="0"/>
              <a:t>kooperatiboa</a:t>
            </a:r>
            <a:r>
              <a:rPr lang="es-ES_tradnl" dirty="0" smtClean="0"/>
              <a:t> </a:t>
            </a:r>
            <a:r>
              <a:rPr lang="es-ES_tradnl" dirty="0" err="1" smtClean="0"/>
              <a:t>bultzatuz</a:t>
            </a:r>
            <a:r>
              <a:rPr lang="es-ES_tradnl" dirty="0" smtClean="0"/>
              <a:t>, </a:t>
            </a:r>
            <a:r>
              <a:rPr lang="es-ES_tradnl" dirty="0" err="1" smtClean="0"/>
              <a:t>elkar</a:t>
            </a:r>
            <a:r>
              <a:rPr lang="es-ES_tradnl" dirty="0" smtClean="0"/>
              <a:t> </a:t>
            </a:r>
            <a:r>
              <a:rPr lang="es-ES_tradnl" dirty="0" err="1" smtClean="0"/>
              <a:t>laguntzako</a:t>
            </a:r>
            <a:r>
              <a:rPr lang="es-ES_tradnl" dirty="0" smtClean="0"/>
              <a:t> </a:t>
            </a:r>
            <a:r>
              <a:rPr lang="es-ES_tradnl" dirty="0" err="1" smtClean="0"/>
              <a:t>jarduerak</a:t>
            </a:r>
            <a:r>
              <a:rPr lang="es-ES_tradnl" dirty="0" smtClean="0"/>
              <a:t> </a:t>
            </a:r>
            <a:r>
              <a:rPr lang="es-ES_tradnl" dirty="0" err="1" smtClean="0"/>
              <a:t>eginez</a:t>
            </a:r>
            <a:r>
              <a:rPr lang="es-ES_tradnl" dirty="0" smtClean="0"/>
              <a:t>, “</a:t>
            </a:r>
            <a:r>
              <a:rPr lang="es-ES_tradnl" dirty="0" err="1" smtClean="0"/>
              <a:t>auzolanak</a:t>
            </a:r>
            <a:r>
              <a:rPr lang="es-ES_tradnl" dirty="0" smtClean="0"/>
              <a:t>” </a:t>
            </a:r>
            <a:r>
              <a:rPr lang="es-ES_tradnl" dirty="0" err="1" smtClean="0"/>
              <a:t>eginez</a:t>
            </a:r>
            <a:r>
              <a:rPr lang="is-IS" dirty="0" smtClean="0"/>
              <a:t>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309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Golden 5. </a:t>
            </a:r>
            <a:r>
              <a:rPr lang="es-ES_tradnl" dirty="0" err="1" smtClean="0"/>
              <a:t>Ikaskuntza</a:t>
            </a:r>
            <a:r>
              <a:rPr lang="es-ES_tradnl" dirty="0" smtClean="0"/>
              <a:t> </a:t>
            </a:r>
            <a:r>
              <a:rPr lang="es-ES_tradnl" dirty="0" err="1" smtClean="0"/>
              <a:t>doitua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0" y="1412776"/>
            <a:ext cx="6777317" cy="4445081"/>
          </a:xfrm>
        </p:spPr>
        <p:txBody>
          <a:bodyPr/>
          <a:lstStyle/>
          <a:p>
            <a:r>
              <a:rPr lang="es-ES_tradnl" dirty="0" smtClean="0"/>
              <a:t>Aprendizaje ajustado.</a:t>
            </a:r>
          </a:p>
          <a:p>
            <a:r>
              <a:rPr lang="es-ES_tradnl" dirty="0" err="1" smtClean="0"/>
              <a:t>Gure</a:t>
            </a:r>
            <a:r>
              <a:rPr lang="es-ES_tradnl" dirty="0" smtClean="0"/>
              <a:t> </a:t>
            </a:r>
            <a:r>
              <a:rPr lang="es-ES_tradnl" dirty="0" err="1" smtClean="0"/>
              <a:t>hezkuntza</a:t>
            </a:r>
            <a:r>
              <a:rPr lang="es-ES_tradnl" dirty="0" smtClean="0"/>
              <a:t> </a:t>
            </a:r>
            <a:r>
              <a:rPr lang="es-ES_tradnl" dirty="0" err="1" smtClean="0"/>
              <a:t>sistemak</a:t>
            </a:r>
            <a:r>
              <a:rPr lang="es-ES_tradnl" dirty="0" smtClean="0"/>
              <a:t> eta </a:t>
            </a:r>
            <a:r>
              <a:rPr lang="es-ES_tradnl" dirty="0" err="1" smtClean="0"/>
              <a:t>guk</a:t>
            </a:r>
            <a:r>
              <a:rPr lang="es-ES_tradnl" dirty="0" smtClean="0"/>
              <a:t> </a:t>
            </a:r>
            <a:r>
              <a:rPr lang="es-ES_tradnl" dirty="0" err="1" smtClean="0"/>
              <a:t>geure</a:t>
            </a:r>
            <a:r>
              <a:rPr lang="es-ES_tradnl" dirty="0" smtClean="0"/>
              <a:t> </a:t>
            </a:r>
            <a:r>
              <a:rPr lang="es-ES_tradnl" dirty="0" err="1" smtClean="0"/>
              <a:t>buruari</a:t>
            </a:r>
            <a:r>
              <a:rPr lang="es-ES_tradnl" dirty="0" smtClean="0"/>
              <a:t> </a:t>
            </a:r>
            <a:r>
              <a:rPr lang="es-ES_tradnl" dirty="0" err="1" smtClean="0"/>
              <a:t>jartzen</a:t>
            </a:r>
            <a:r>
              <a:rPr lang="es-ES_tradnl" dirty="0" smtClean="0"/>
              <a:t> </a:t>
            </a:r>
            <a:r>
              <a:rPr lang="es-ES_tradnl" dirty="0" err="1" smtClean="0"/>
              <a:t>dizkiogun</a:t>
            </a:r>
            <a:r>
              <a:rPr lang="es-ES_tradnl" dirty="0" smtClean="0"/>
              <a:t> </a:t>
            </a:r>
            <a:r>
              <a:rPr lang="es-ES_tradnl" dirty="0" err="1" smtClean="0"/>
              <a:t>mugak</a:t>
            </a:r>
            <a:r>
              <a:rPr lang="es-ES_tradnl" dirty="0" smtClean="0"/>
              <a:t> </a:t>
            </a:r>
            <a:r>
              <a:rPr lang="es-ES_tradnl" dirty="0" err="1" smtClean="0"/>
              <a:t>direla</a:t>
            </a:r>
            <a:r>
              <a:rPr lang="es-ES_tradnl" dirty="0" smtClean="0"/>
              <a:t> eta </a:t>
            </a:r>
            <a:r>
              <a:rPr lang="es-ES_tradnl" dirty="0" err="1" smtClean="0"/>
              <a:t>arlorik</a:t>
            </a:r>
            <a:r>
              <a:rPr lang="es-ES_tradnl" dirty="0" smtClean="0"/>
              <a:t> </a:t>
            </a:r>
            <a:r>
              <a:rPr lang="es-ES_tradnl" dirty="0" err="1" smtClean="0"/>
              <a:t>konplexuena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Arlo </a:t>
            </a:r>
            <a:r>
              <a:rPr lang="es-ES_tradnl" dirty="0" err="1" smtClean="0"/>
              <a:t>hone</a:t>
            </a:r>
            <a:r>
              <a:rPr lang="es-ES_tradnl" dirty="0" smtClean="0"/>
              <a:t> </a:t>
            </a:r>
            <a:r>
              <a:rPr lang="es-ES_tradnl" dirty="0" err="1" smtClean="0"/>
              <a:t>funtsa</a:t>
            </a:r>
            <a:r>
              <a:rPr lang="es-ES_tradnl" dirty="0" smtClean="0"/>
              <a:t> </a:t>
            </a:r>
            <a:r>
              <a:rPr lang="es-ES_tradnl" dirty="0" err="1" smtClean="0"/>
              <a:t>zera</a:t>
            </a:r>
            <a:r>
              <a:rPr lang="es-ES_tradnl" dirty="0" smtClean="0"/>
              <a:t> da, </a:t>
            </a:r>
            <a:r>
              <a:rPr lang="es-ES_tradnl" dirty="0" err="1" smtClean="0"/>
              <a:t>irakasleak</a:t>
            </a:r>
            <a:r>
              <a:rPr lang="es-ES_tradnl" dirty="0" smtClean="0"/>
              <a:t> </a:t>
            </a:r>
            <a:r>
              <a:rPr lang="es-ES_tradnl" dirty="0" err="1" smtClean="0"/>
              <a:t>zer</a:t>
            </a:r>
            <a:r>
              <a:rPr lang="es-ES_tradnl" dirty="0" smtClean="0"/>
              <a:t> </a:t>
            </a:r>
            <a:r>
              <a:rPr lang="es-ES_tradnl" dirty="0" err="1" smtClean="0"/>
              <a:t>egin</a:t>
            </a:r>
            <a:r>
              <a:rPr lang="es-ES_tradnl" dirty="0" smtClean="0"/>
              <a:t>/</a:t>
            </a:r>
            <a:r>
              <a:rPr lang="es-ES_tradnl" dirty="0" err="1" smtClean="0"/>
              <a:t>alda</a:t>
            </a:r>
            <a:r>
              <a:rPr lang="es-ES_tradnl" dirty="0" smtClean="0"/>
              <a:t> </a:t>
            </a:r>
            <a:r>
              <a:rPr lang="es-ES_tradnl" dirty="0" err="1" smtClean="0"/>
              <a:t>dezake</a:t>
            </a:r>
            <a:r>
              <a:rPr lang="es-ES_tradnl" dirty="0" smtClean="0"/>
              <a:t> (</a:t>
            </a:r>
            <a:r>
              <a:rPr lang="es-ES_tradnl" dirty="0" err="1" smtClean="0"/>
              <a:t>metodologia</a:t>
            </a:r>
            <a:r>
              <a:rPr lang="es-ES_tradnl" dirty="0" smtClean="0"/>
              <a:t>, </a:t>
            </a:r>
            <a:r>
              <a:rPr lang="es-ES_tradnl" dirty="0" err="1" smtClean="0"/>
              <a:t>edukiak</a:t>
            </a:r>
            <a:r>
              <a:rPr lang="es-ES_tradnl" dirty="0" smtClean="0"/>
              <a:t>, </a:t>
            </a:r>
            <a:r>
              <a:rPr lang="es-ES_tradnl" dirty="0" err="1" smtClean="0"/>
              <a:t>zailtasun</a:t>
            </a:r>
            <a:r>
              <a:rPr lang="es-ES_tradnl" dirty="0" smtClean="0"/>
              <a:t> </a:t>
            </a:r>
            <a:r>
              <a:rPr lang="es-ES_tradnl" dirty="0" err="1" smtClean="0"/>
              <a:t>maila</a:t>
            </a:r>
            <a:r>
              <a:rPr lang="is-IS" dirty="0" smtClean="0"/>
              <a:t>…) ikasle guztien arrakasta erediesteko.</a:t>
            </a:r>
          </a:p>
          <a:p>
            <a:r>
              <a:rPr lang="is-IS" dirty="0" smtClean="0"/>
              <a:t>Honek eragin zuzena izan dezake gure eguneroko egitekoetan.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426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Golden 5. </a:t>
            </a:r>
            <a:r>
              <a:rPr lang="es-ES_tradnl" dirty="0" err="1"/>
              <a:t>Ikaskuntza</a:t>
            </a:r>
            <a:r>
              <a:rPr lang="es-ES_tradnl" dirty="0"/>
              <a:t> </a:t>
            </a:r>
            <a:r>
              <a:rPr lang="es-ES_tradnl" dirty="0" err="1"/>
              <a:t>doitua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Aurreikusten</a:t>
            </a:r>
            <a:r>
              <a:rPr lang="es-ES_tradnl" dirty="0" smtClean="0"/>
              <a:t> </a:t>
            </a:r>
            <a:r>
              <a:rPr lang="es-ES_tradnl" dirty="0" err="1" smtClean="0"/>
              <a:t>diren</a:t>
            </a:r>
            <a:r>
              <a:rPr lang="es-ES_tradnl" dirty="0" smtClean="0"/>
              <a:t> </a:t>
            </a:r>
            <a:r>
              <a:rPr lang="es-ES_tradnl" dirty="0" err="1" smtClean="0"/>
              <a:t>estrategiak</a:t>
            </a:r>
            <a:r>
              <a:rPr lang="es-ES_tradnl" dirty="0" smtClean="0"/>
              <a:t>:</a:t>
            </a:r>
          </a:p>
          <a:p>
            <a:pPr>
              <a:buFont typeface="Wingdings" charset="2"/>
              <a:buChar char="Ø"/>
            </a:pPr>
            <a:r>
              <a:rPr lang="es-ES_tradnl" dirty="0" err="1" smtClean="0"/>
              <a:t>Ikasleen</a:t>
            </a:r>
            <a:r>
              <a:rPr lang="es-ES_tradnl" dirty="0" smtClean="0"/>
              <a:t> </a:t>
            </a:r>
            <a:r>
              <a:rPr lang="es-ES_tradnl" dirty="0" err="1" smtClean="0"/>
              <a:t>interesetara</a:t>
            </a:r>
            <a:r>
              <a:rPr lang="es-ES_tradnl" dirty="0" smtClean="0"/>
              <a:t> </a:t>
            </a:r>
            <a:r>
              <a:rPr lang="es-ES_tradnl" dirty="0" err="1" smtClean="0"/>
              <a:t>gerturatzen</a:t>
            </a:r>
            <a:r>
              <a:rPr lang="es-ES_tradnl" dirty="0" smtClean="0"/>
              <a:t> </a:t>
            </a:r>
            <a:r>
              <a:rPr lang="es-ES_tradnl" dirty="0" err="1" smtClean="0"/>
              <a:t>saiatu</a:t>
            </a:r>
            <a:r>
              <a:rPr lang="es-ES_tradnl" dirty="0" smtClean="0"/>
              <a:t>, </a:t>
            </a:r>
            <a:r>
              <a:rPr lang="es-ES_tradnl" dirty="0" err="1" smtClean="0"/>
              <a:t>bizitza</a:t>
            </a:r>
            <a:r>
              <a:rPr lang="es-ES_tradnl" dirty="0" smtClean="0"/>
              <a:t> </a:t>
            </a:r>
            <a:r>
              <a:rPr lang="es-ES_tradnl" dirty="0" err="1" smtClean="0"/>
              <a:t>errealeko</a:t>
            </a:r>
            <a:r>
              <a:rPr lang="es-ES_tradnl" dirty="0" smtClean="0"/>
              <a:t> eta </a:t>
            </a:r>
            <a:r>
              <a:rPr lang="es-ES_tradnl" dirty="0" err="1" smtClean="0"/>
              <a:t>ikasleengandik</a:t>
            </a:r>
            <a:r>
              <a:rPr lang="es-ES_tradnl" dirty="0" smtClean="0"/>
              <a:t> </a:t>
            </a:r>
            <a:r>
              <a:rPr lang="es-ES_tradnl" dirty="0" err="1" smtClean="0"/>
              <a:t>gertukoak</a:t>
            </a:r>
            <a:r>
              <a:rPr lang="es-ES_tradnl" dirty="0" smtClean="0"/>
              <a:t> </a:t>
            </a:r>
            <a:r>
              <a:rPr lang="es-ES_tradnl" dirty="0" err="1" smtClean="0"/>
              <a:t>diren</a:t>
            </a:r>
            <a:r>
              <a:rPr lang="es-ES_tradnl" dirty="0" smtClean="0"/>
              <a:t> </a:t>
            </a:r>
            <a:r>
              <a:rPr lang="es-ES_tradnl" dirty="0" err="1" smtClean="0"/>
              <a:t>gaiak</a:t>
            </a:r>
            <a:r>
              <a:rPr lang="es-ES_tradnl" dirty="0" smtClean="0"/>
              <a:t> </a:t>
            </a:r>
            <a:r>
              <a:rPr lang="es-ES_tradnl" dirty="0" err="1" smtClean="0"/>
              <a:t>aurkeztu</a:t>
            </a:r>
            <a:r>
              <a:rPr lang="es-ES_tradnl" dirty="0" smtClean="0"/>
              <a:t>, </a:t>
            </a:r>
            <a:r>
              <a:rPr lang="es-ES_tradnl" dirty="0" err="1" smtClean="0"/>
              <a:t>jardueren</a:t>
            </a:r>
            <a:r>
              <a:rPr lang="es-ES_tradnl" dirty="0" smtClean="0"/>
              <a:t> </a:t>
            </a:r>
            <a:r>
              <a:rPr lang="es-ES_tradnl" dirty="0" err="1" smtClean="0"/>
              <a:t>aukerak</a:t>
            </a:r>
            <a:r>
              <a:rPr lang="es-ES_tradnl" dirty="0" smtClean="0"/>
              <a:t> </a:t>
            </a:r>
            <a:r>
              <a:rPr lang="es-ES_tradnl" dirty="0" err="1" smtClean="0"/>
              <a:t>zabaldu</a:t>
            </a:r>
            <a:r>
              <a:rPr lang="es-ES_tradnl" dirty="0" smtClean="0"/>
              <a:t> (</a:t>
            </a:r>
            <a:r>
              <a:rPr lang="es-ES_tradnl" dirty="0" err="1" smtClean="0"/>
              <a:t>bai</a:t>
            </a:r>
            <a:r>
              <a:rPr lang="es-ES_tradnl" dirty="0" smtClean="0"/>
              <a:t> </a:t>
            </a:r>
            <a:r>
              <a:rPr lang="es-ES_tradnl" dirty="0" err="1" smtClean="0"/>
              <a:t>baliabieetan</a:t>
            </a:r>
            <a:r>
              <a:rPr lang="es-ES_tradnl" dirty="0" smtClean="0"/>
              <a:t> </a:t>
            </a:r>
            <a:r>
              <a:rPr lang="es-ES_tradnl" dirty="0" err="1" smtClean="0"/>
              <a:t>bai</a:t>
            </a:r>
            <a:r>
              <a:rPr lang="es-ES_tradnl" dirty="0" smtClean="0"/>
              <a:t> </a:t>
            </a:r>
            <a:r>
              <a:rPr lang="es-ES_tradnl" dirty="0" err="1" smtClean="0"/>
              <a:t>zailtasunean</a:t>
            </a:r>
            <a:r>
              <a:rPr lang="es-ES_tradnl" dirty="0" smtClean="0"/>
              <a:t>)*, </a:t>
            </a:r>
            <a:r>
              <a:rPr lang="es-ES_tradnl" dirty="0" err="1" smtClean="0"/>
              <a:t>ondo</a:t>
            </a:r>
            <a:r>
              <a:rPr lang="es-ES_tradnl" dirty="0" smtClean="0"/>
              <a:t> </a:t>
            </a:r>
            <a:r>
              <a:rPr lang="es-ES_tradnl" dirty="0" err="1" smtClean="0"/>
              <a:t>egindakoa</a:t>
            </a:r>
            <a:r>
              <a:rPr lang="es-ES_tradnl" dirty="0" smtClean="0"/>
              <a:t> </a:t>
            </a:r>
            <a:r>
              <a:rPr lang="es-ES_tradnl" dirty="0" err="1" smtClean="0"/>
              <a:t>azpimarratu</a:t>
            </a:r>
            <a:r>
              <a:rPr lang="es-ES_tradnl" dirty="0" smtClean="0"/>
              <a:t> eta </a:t>
            </a:r>
            <a:r>
              <a:rPr lang="es-ES_tradnl" dirty="0" err="1" smtClean="0"/>
              <a:t>ez</a:t>
            </a:r>
            <a:r>
              <a:rPr lang="es-ES_tradnl" dirty="0" smtClean="0"/>
              <a:t> </a:t>
            </a:r>
            <a:r>
              <a:rPr lang="es-ES_tradnl" dirty="0" err="1" smtClean="0"/>
              <a:t>horrenbeste</a:t>
            </a:r>
            <a:r>
              <a:rPr lang="es-ES_tradnl" dirty="0" smtClean="0"/>
              <a:t> </a:t>
            </a:r>
            <a:r>
              <a:rPr lang="es-ES_tradnl" dirty="0" err="1" smtClean="0"/>
              <a:t>indarra</a:t>
            </a:r>
            <a:r>
              <a:rPr lang="es-ES_tradnl" dirty="0" smtClean="0"/>
              <a:t> </a:t>
            </a:r>
            <a:r>
              <a:rPr lang="es-ES_tradnl" dirty="0" err="1" smtClean="0"/>
              <a:t>jarri</a:t>
            </a:r>
            <a:r>
              <a:rPr lang="es-ES_tradnl" dirty="0" smtClean="0"/>
              <a:t> </a:t>
            </a:r>
            <a:r>
              <a:rPr lang="es-ES_tradnl" dirty="0" err="1" smtClean="0"/>
              <a:t>gaizki</a:t>
            </a:r>
            <a:r>
              <a:rPr lang="es-ES_tradnl" dirty="0" smtClean="0"/>
              <a:t> </a:t>
            </a:r>
            <a:r>
              <a:rPr lang="es-ES_tradnl" dirty="0" err="1" smtClean="0"/>
              <a:t>egindakoaren</a:t>
            </a:r>
            <a:r>
              <a:rPr lang="es-ES_tradnl" dirty="0" smtClean="0"/>
              <a:t> </a:t>
            </a:r>
            <a:r>
              <a:rPr lang="es-ES_tradnl" dirty="0" err="1" smtClean="0"/>
              <a:t>gainean</a:t>
            </a:r>
            <a:r>
              <a:rPr lang="es-ES_tradnl" dirty="0" smtClean="0"/>
              <a:t>, </a:t>
            </a:r>
            <a:r>
              <a:rPr lang="es-ES_tradnl" dirty="0" err="1" smtClean="0"/>
              <a:t>behar</a:t>
            </a:r>
            <a:r>
              <a:rPr lang="es-ES_tradnl" dirty="0" smtClean="0"/>
              <a:t> </a:t>
            </a:r>
            <a:r>
              <a:rPr lang="es-ES_tradnl" dirty="0" err="1" smtClean="0"/>
              <a:t>handien</a:t>
            </a:r>
            <a:r>
              <a:rPr lang="es-ES_tradnl" dirty="0" smtClean="0"/>
              <a:t> </a:t>
            </a:r>
            <a:r>
              <a:rPr lang="es-ES_tradnl" dirty="0" err="1" smtClean="0"/>
              <a:t>duenari</a:t>
            </a:r>
            <a:r>
              <a:rPr lang="es-ES_tradnl" dirty="0" smtClean="0"/>
              <a:t> </a:t>
            </a:r>
            <a:r>
              <a:rPr lang="es-ES_tradnl" dirty="0" err="1" smtClean="0"/>
              <a:t>laguntza</a:t>
            </a:r>
            <a:r>
              <a:rPr lang="es-ES_tradnl" dirty="0" smtClean="0"/>
              <a:t> </a:t>
            </a:r>
            <a:r>
              <a:rPr lang="es-ES_tradnl" dirty="0" err="1" smtClean="0"/>
              <a:t>handiagoa</a:t>
            </a:r>
            <a:r>
              <a:rPr lang="es-ES_tradnl" dirty="0" smtClean="0"/>
              <a:t> </a:t>
            </a:r>
            <a:r>
              <a:rPr lang="es-ES_tradnl" dirty="0" err="1" smtClean="0"/>
              <a:t>eskaini</a:t>
            </a:r>
            <a:r>
              <a:rPr lang="is-IS" dirty="0" smtClean="0"/>
              <a:t>…</a:t>
            </a:r>
            <a:endParaRPr lang="es-ES_tradnl" dirty="0"/>
          </a:p>
          <a:p>
            <a:pPr marL="68580" indent="0">
              <a:buNone/>
            </a:pPr>
            <a:r>
              <a:rPr lang="es-ES_tradnl" dirty="0" smtClean="0"/>
              <a:t>* </a:t>
            </a:r>
            <a:r>
              <a:rPr lang="es-ES_tradnl" dirty="0" err="1" smtClean="0"/>
              <a:t>Adibidez</a:t>
            </a:r>
            <a:r>
              <a:rPr lang="es-ES_tradnl" dirty="0" smtClean="0"/>
              <a:t>, 10 </a:t>
            </a:r>
            <a:r>
              <a:rPr lang="es-ES_tradnl" dirty="0" err="1" smtClean="0"/>
              <a:t>ariketa</a:t>
            </a:r>
            <a:r>
              <a:rPr lang="es-ES_tradnl" dirty="0" smtClean="0"/>
              <a:t> </a:t>
            </a:r>
            <a:r>
              <a:rPr lang="es-ES_tradnl" dirty="0" err="1" smtClean="0"/>
              <a:t>aurkeztu</a:t>
            </a:r>
            <a:r>
              <a:rPr lang="es-ES_tradnl" dirty="0" smtClean="0"/>
              <a:t> eta </a:t>
            </a:r>
            <a:r>
              <a:rPr lang="es-ES_tradnl" dirty="0" err="1" smtClean="0"/>
              <a:t>horietatik</a:t>
            </a:r>
            <a:r>
              <a:rPr lang="es-ES_tradnl" dirty="0" smtClean="0"/>
              <a:t> </a:t>
            </a:r>
            <a:r>
              <a:rPr lang="es-ES_tradnl" dirty="0" err="1" smtClean="0"/>
              <a:t>bost</a:t>
            </a:r>
            <a:r>
              <a:rPr lang="es-ES_tradnl" dirty="0" smtClean="0"/>
              <a:t> </a:t>
            </a:r>
            <a:r>
              <a:rPr lang="es-ES_tradnl" dirty="0" err="1" smtClean="0"/>
              <a:t>egiteko</a:t>
            </a:r>
            <a:r>
              <a:rPr lang="es-ES_tradnl" dirty="0" smtClean="0"/>
              <a:t> </a:t>
            </a:r>
            <a:r>
              <a:rPr lang="es-ES_tradnl" dirty="0" err="1" smtClean="0"/>
              <a:t>eskatu</a:t>
            </a:r>
            <a:r>
              <a:rPr lang="es-ES_tradnl" dirty="0" smtClean="0"/>
              <a:t>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8302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44816" cy="648072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Golden 5. 5. </a:t>
            </a:r>
            <a:r>
              <a:rPr lang="es-ES_tradnl" sz="3200" dirty="0" err="1" smtClean="0"/>
              <a:t>Failiarekiko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harremana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/>
          <a:lstStyle/>
          <a:p>
            <a:r>
              <a:rPr lang="es-ES_tradnl" dirty="0" smtClean="0"/>
              <a:t>Golden </a:t>
            </a:r>
            <a:r>
              <a:rPr lang="es-ES_tradnl" dirty="0" err="1" smtClean="0"/>
              <a:t>begirada</a:t>
            </a:r>
            <a:r>
              <a:rPr lang="es-ES_tradnl" dirty="0" smtClean="0"/>
              <a:t> </a:t>
            </a:r>
            <a:r>
              <a:rPr lang="es-ES_tradnl" dirty="0" err="1" smtClean="0"/>
              <a:t>familiekin</a:t>
            </a:r>
            <a:r>
              <a:rPr lang="es-ES_tradnl" dirty="0" smtClean="0"/>
              <a:t> </a:t>
            </a:r>
            <a:r>
              <a:rPr lang="es-ES_tradnl" dirty="0" err="1" smtClean="0"/>
              <a:t>partekatzea</a:t>
            </a:r>
            <a:r>
              <a:rPr lang="es-ES_tradnl" dirty="0" smtClean="0"/>
              <a:t> </a:t>
            </a:r>
            <a:r>
              <a:rPr lang="es-ES_tradnl" dirty="0" err="1" smtClean="0"/>
              <a:t>ezinbestekoa</a:t>
            </a:r>
            <a:r>
              <a:rPr lang="es-ES_tradnl" dirty="0" smtClean="0"/>
              <a:t> da </a:t>
            </a:r>
            <a:r>
              <a:rPr lang="es-ES_tradnl" dirty="0" err="1" smtClean="0"/>
              <a:t>ikasleak</a:t>
            </a:r>
            <a:r>
              <a:rPr lang="es-ES_tradnl" dirty="0" smtClean="0"/>
              <a:t> </a:t>
            </a:r>
            <a:r>
              <a:rPr lang="es-ES_tradnl" dirty="0" err="1" smtClean="0"/>
              <a:t>arrakasta</a:t>
            </a:r>
            <a:r>
              <a:rPr lang="es-ES_tradnl" dirty="0" smtClean="0"/>
              <a:t> izan </a:t>
            </a:r>
            <a:r>
              <a:rPr lang="es-ES_tradnl" dirty="0" err="1" smtClean="0"/>
              <a:t>dezan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Ikasleen</a:t>
            </a:r>
            <a:r>
              <a:rPr lang="es-ES_tradnl" dirty="0" smtClean="0"/>
              <a:t> </a:t>
            </a:r>
            <a:r>
              <a:rPr lang="es-ES_tradnl" dirty="0" err="1" smtClean="0"/>
              <a:t>gaineko</a:t>
            </a:r>
            <a:r>
              <a:rPr lang="es-ES_tradnl" dirty="0" smtClean="0"/>
              <a:t> </a:t>
            </a:r>
            <a:r>
              <a:rPr lang="es-ES_tradnl" dirty="0" err="1" smtClean="0"/>
              <a:t>atribuzio</a:t>
            </a:r>
            <a:r>
              <a:rPr lang="es-ES_tradnl" dirty="0" smtClean="0"/>
              <a:t> </a:t>
            </a:r>
            <a:r>
              <a:rPr lang="es-ES_tradnl" dirty="0" err="1" smtClean="0"/>
              <a:t>positiboak</a:t>
            </a:r>
            <a:r>
              <a:rPr lang="es-ES_tradnl" dirty="0" smtClean="0"/>
              <a:t> </a:t>
            </a:r>
            <a:r>
              <a:rPr lang="es-ES_tradnl" dirty="0" err="1" smtClean="0"/>
              <a:t>partekatu</a:t>
            </a:r>
            <a:r>
              <a:rPr lang="es-ES_tradnl" dirty="0" smtClean="0"/>
              <a:t> </a:t>
            </a:r>
            <a:r>
              <a:rPr lang="es-ES_tradnl" dirty="0" err="1" smtClean="0"/>
              <a:t>behra</a:t>
            </a:r>
            <a:r>
              <a:rPr lang="es-ES_tradnl" dirty="0" smtClean="0"/>
              <a:t> </a:t>
            </a:r>
            <a:r>
              <a:rPr lang="es-ES_tradnl" dirty="0" err="1" smtClean="0"/>
              <a:t>ditugu</a:t>
            </a:r>
            <a:r>
              <a:rPr lang="es-ES_tradnl" dirty="0" smtClean="0"/>
              <a:t> </a:t>
            </a:r>
            <a:r>
              <a:rPr lang="es-ES_tradnl" dirty="0" err="1" smtClean="0"/>
              <a:t>gurasoekin</a:t>
            </a:r>
            <a:r>
              <a:rPr lang="es-ES_tradnl" dirty="0" smtClean="0"/>
              <a:t>. </a:t>
            </a:r>
            <a:r>
              <a:rPr lang="es-ES_tradnl" dirty="0" err="1" smtClean="0"/>
              <a:t>Ikasleak</a:t>
            </a:r>
            <a:r>
              <a:rPr lang="es-ES_tradnl" dirty="0" smtClean="0"/>
              <a:t> </a:t>
            </a:r>
            <a:r>
              <a:rPr lang="es-ES_tradnl" dirty="0" err="1" smtClean="0"/>
              <a:t>dituen</a:t>
            </a:r>
            <a:r>
              <a:rPr lang="es-ES_tradnl" dirty="0" smtClean="0"/>
              <a:t> </a:t>
            </a:r>
            <a:r>
              <a:rPr lang="es-ES_tradnl" dirty="0" err="1" smtClean="0"/>
              <a:t>indar</a:t>
            </a:r>
            <a:r>
              <a:rPr lang="es-ES_tradnl" dirty="0" smtClean="0"/>
              <a:t> </a:t>
            </a:r>
            <a:r>
              <a:rPr lang="es-ES_tradnl" dirty="0" err="1" smtClean="0"/>
              <a:t>guneak</a:t>
            </a:r>
            <a:r>
              <a:rPr lang="es-ES_tradnl" dirty="0" smtClean="0"/>
              <a:t> </a:t>
            </a:r>
            <a:r>
              <a:rPr lang="es-ES_tradnl" dirty="0" err="1" smtClean="0"/>
              <a:t>azpimarratu</a:t>
            </a:r>
            <a:r>
              <a:rPr lang="es-ES_tradnl" dirty="0" smtClean="0"/>
              <a:t>, </a:t>
            </a:r>
            <a:r>
              <a:rPr lang="es-ES_tradnl" dirty="0" err="1" smtClean="0"/>
              <a:t>familiak</a:t>
            </a:r>
            <a:r>
              <a:rPr lang="es-ES_tradnl" dirty="0" smtClean="0"/>
              <a:t> </a:t>
            </a:r>
            <a:r>
              <a:rPr lang="es-ES_tradnl" dirty="0" err="1" smtClean="0"/>
              <a:t>dituen</a:t>
            </a:r>
            <a:r>
              <a:rPr lang="es-ES_tradnl" dirty="0" smtClean="0"/>
              <a:t> </a:t>
            </a:r>
            <a:r>
              <a:rPr lang="es-ES_tradnl" dirty="0" err="1" smtClean="0"/>
              <a:t>espektatibak</a:t>
            </a:r>
            <a:r>
              <a:rPr lang="es-ES_tradnl" dirty="0" smtClean="0"/>
              <a:t> </a:t>
            </a:r>
            <a:r>
              <a:rPr lang="es-ES_tradnl" dirty="0" err="1" smtClean="0"/>
              <a:t>handitu</a:t>
            </a:r>
            <a:r>
              <a:rPr lang="es-ES_tradnl" dirty="0" smtClean="0"/>
              <a:t> eta </a:t>
            </a:r>
            <a:r>
              <a:rPr lang="es-ES_tradnl" dirty="0" err="1" smtClean="0"/>
              <a:t>orokorrean</a:t>
            </a:r>
            <a:r>
              <a:rPr lang="es-ES_tradnl" dirty="0" smtClean="0"/>
              <a:t>  </a:t>
            </a:r>
            <a:r>
              <a:rPr lang="es-ES_tradnl" dirty="0" err="1" smtClean="0"/>
              <a:t>mezu</a:t>
            </a:r>
            <a:r>
              <a:rPr lang="es-ES_tradnl" dirty="0" smtClean="0"/>
              <a:t> </a:t>
            </a:r>
            <a:r>
              <a:rPr lang="es-ES_tradnl" dirty="0" err="1" smtClean="0"/>
              <a:t>positiboak</a:t>
            </a:r>
            <a:r>
              <a:rPr lang="es-ES_tradnl" dirty="0" smtClean="0"/>
              <a:t> </a:t>
            </a:r>
            <a:r>
              <a:rPr lang="es-ES_tradnl" dirty="0" err="1" smtClean="0"/>
              <a:t>eman</a:t>
            </a:r>
            <a:r>
              <a:rPr lang="es-ES_tradnl" dirty="0" smtClean="0"/>
              <a:t> </a:t>
            </a:r>
            <a:r>
              <a:rPr lang="es-ES_tradnl" dirty="0" err="1" smtClean="0"/>
              <a:t>familiari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557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20080"/>
          </a:xfrm>
        </p:spPr>
        <p:txBody>
          <a:bodyPr/>
          <a:lstStyle/>
          <a:p>
            <a:r>
              <a:rPr lang="es-ES_tradnl" dirty="0" smtClean="0"/>
              <a:t>Golden 5. </a:t>
            </a:r>
            <a:r>
              <a:rPr lang="es-ES_tradnl" dirty="0" err="1" smtClean="0"/>
              <a:t>Gako</a:t>
            </a:r>
            <a:r>
              <a:rPr lang="es-ES_tradnl" dirty="0" smtClean="0"/>
              <a:t> </a:t>
            </a:r>
            <a:r>
              <a:rPr lang="es-ES_tradnl" dirty="0" err="1" smtClean="0"/>
              <a:t>naguriak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484784"/>
            <a:ext cx="7024742" cy="4347845"/>
          </a:xfrm>
        </p:spPr>
        <p:txBody>
          <a:bodyPr/>
          <a:lstStyle/>
          <a:p>
            <a:r>
              <a:rPr lang="es-ES_tradnl" sz="2800" dirty="0" err="1" smtClean="0"/>
              <a:t>Gako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hauen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helburua</a:t>
            </a:r>
            <a:r>
              <a:rPr lang="es-ES_tradnl" sz="2800" dirty="0" smtClean="0"/>
              <a:t>  </a:t>
            </a:r>
            <a:r>
              <a:rPr lang="es-ES_tradnl" sz="2800" dirty="0" err="1" smtClean="0"/>
              <a:t>ikasleak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taldearen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aurrean</a:t>
            </a:r>
            <a:r>
              <a:rPr lang="es-ES_tradnl" sz="2800" dirty="0" smtClean="0"/>
              <a:t> “</a:t>
            </a:r>
            <a:r>
              <a:rPr lang="es-ES_tradnl" sz="2800" dirty="0" err="1" smtClean="0"/>
              <a:t>dizdira</a:t>
            </a:r>
            <a:r>
              <a:rPr lang="es-ES_tradnl" sz="2800" dirty="0" smtClean="0"/>
              <a:t>” </a:t>
            </a:r>
            <a:r>
              <a:rPr lang="es-ES_tradnl" sz="2800" dirty="0" err="1" smtClean="0"/>
              <a:t>berezia</a:t>
            </a:r>
            <a:r>
              <a:rPr lang="es-ES_tradnl" sz="2800" dirty="0" smtClean="0"/>
              <a:t> izan </a:t>
            </a:r>
            <a:r>
              <a:rPr lang="es-ES_tradnl" sz="2800" dirty="0" err="1" smtClean="0"/>
              <a:t>dezaten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erabiliko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ditugu</a:t>
            </a:r>
            <a:r>
              <a:rPr lang="es-ES_tradnl" sz="2800" dirty="0" smtClean="0"/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264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44" y="764704"/>
            <a:ext cx="4072747" cy="5456042"/>
          </a:xfrm>
        </p:spPr>
      </p:pic>
    </p:spTree>
    <p:extLst>
      <p:ext uri="{BB962C8B-B14F-4D97-AF65-F5344CB8AC3E}">
        <p14:creationId xmlns:p14="http://schemas.microsoft.com/office/powerpoint/2010/main" val="262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720080"/>
          </a:xfrm>
        </p:spPr>
        <p:txBody>
          <a:bodyPr/>
          <a:lstStyle/>
          <a:p>
            <a:r>
              <a:rPr lang="es-ES_tradnl" dirty="0" smtClean="0"/>
              <a:t>Golden 5.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r>
              <a:rPr lang="es-ES_tradnl" dirty="0" err="1" smtClean="0"/>
              <a:t>Ikasleak</a:t>
            </a:r>
            <a:r>
              <a:rPr lang="es-ES_tradnl" dirty="0" smtClean="0"/>
              <a:t> </a:t>
            </a:r>
            <a:r>
              <a:rPr lang="es-ES_tradnl" dirty="0" err="1" smtClean="0"/>
              <a:t>motibatzeko</a:t>
            </a:r>
            <a:r>
              <a:rPr lang="es-ES_tradnl" dirty="0" smtClean="0"/>
              <a:t> </a:t>
            </a:r>
            <a:r>
              <a:rPr lang="es-ES_tradnl" dirty="0" err="1" smtClean="0"/>
              <a:t>ideiak</a:t>
            </a:r>
            <a:r>
              <a:rPr lang="es-ES_tradnl" dirty="0" smtClean="0"/>
              <a:t> (</a:t>
            </a:r>
            <a:r>
              <a:rPr lang="es-ES_tradnl" dirty="0" err="1" smtClean="0"/>
              <a:t>nirea</a:t>
            </a:r>
            <a:r>
              <a:rPr lang="es-ES_tradnl" smtClean="0"/>
              <a:t>).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78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Golden 5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“Las leyes educativas hace referencia al desarrollo personal del alumnado, aunque en ocasiones parece que estas ideas entran en contradicción con los fines reales del sistema educativo” Mª José Lera.</a:t>
            </a:r>
          </a:p>
          <a:p>
            <a:r>
              <a:rPr lang="es-ES" b="1" dirty="0" smtClean="0"/>
              <a:t>Preámbulo LOE (2006)</a:t>
            </a:r>
          </a:p>
          <a:p>
            <a:pPr marL="68580" indent="0">
              <a:buNone/>
            </a:pPr>
            <a:r>
              <a:rPr lang="es-ES" i="1" dirty="0" smtClean="0"/>
              <a:t>“La educación (sistema) es el medio más adecuado para construir su personalidad, desarrollar al máximo sus capacidades, conformar su propia identidad personal…”</a:t>
            </a:r>
          </a:p>
          <a:p>
            <a:r>
              <a:rPr lang="es-ES" b="1" dirty="0" smtClean="0"/>
              <a:t>LOMCE</a:t>
            </a:r>
          </a:p>
          <a:p>
            <a:pPr marL="68580" indent="0">
              <a:buNone/>
            </a:pPr>
            <a:r>
              <a:rPr lang="es-ES" i="1" dirty="0" smtClean="0"/>
              <a:t>“Un conjunto de medidas que mejora las condiciones para que todos los alumnos puedan adquirir y expresar sus talentos y alcanzar su pleno desarrollo personal y profesional como soporte de la igualdad de oportunidades”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5510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792088"/>
          </a:xfrm>
        </p:spPr>
        <p:txBody>
          <a:bodyPr/>
          <a:lstStyle/>
          <a:p>
            <a:r>
              <a:rPr lang="es-ES" dirty="0" smtClean="0"/>
              <a:t>Golden 5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755576" y="1628800"/>
            <a:ext cx="7488832" cy="4203829"/>
          </a:xfrm>
        </p:spPr>
        <p:txBody>
          <a:bodyPr>
            <a:normAutofit/>
          </a:bodyPr>
          <a:lstStyle/>
          <a:p>
            <a:r>
              <a:rPr lang="es-ES" sz="2800" b="1" dirty="0" err="1" smtClean="0"/>
              <a:t>Helburu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nagusia</a:t>
            </a:r>
            <a:r>
              <a:rPr lang="es-ES" sz="2800" b="1" dirty="0" smtClean="0"/>
              <a:t>:</a:t>
            </a:r>
          </a:p>
          <a:p>
            <a:r>
              <a:rPr lang="es-ES" sz="2800" dirty="0" err="1" smtClean="0"/>
              <a:t>Ikaslegoaren</a:t>
            </a:r>
            <a:r>
              <a:rPr lang="es-ES" sz="2800" dirty="0" smtClean="0"/>
              <a:t> </a:t>
            </a:r>
            <a:r>
              <a:rPr lang="es-ES" sz="2800" dirty="0" err="1" smtClean="0"/>
              <a:t>barne</a:t>
            </a:r>
            <a:r>
              <a:rPr lang="es-ES" sz="2800" dirty="0" smtClean="0"/>
              <a:t> </a:t>
            </a:r>
            <a:r>
              <a:rPr lang="es-ES" sz="2800" dirty="0" err="1" smtClean="0"/>
              <a:t>motibazioa</a:t>
            </a:r>
            <a:r>
              <a:rPr lang="es-ES" sz="2800" dirty="0" smtClean="0"/>
              <a:t> </a:t>
            </a:r>
            <a:r>
              <a:rPr lang="es-ES" sz="2800" dirty="0" err="1" smtClean="0"/>
              <a:t>handitzea</a:t>
            </a:r>
            <a:r>
              <a:rPr lang="es-ES" sz="2800" dirty="0" smtClean="0"/>
              <a:t> eta era </a:t>
            </a:r>
            <a:r>
              <a:rPr lang="es-ES" sz="2800" dirty="0" err="1" smtClean="0"/>
              <a:t>berean</a:t>
            </a:r>
            <a:r>
              <a:rPr lang="es-ES" sz="2800" dirty="0" smtClean="0"/>
              <a:t> </a:t>
            </a:r>
            <a:r>
              <a:rPr lang="es-ES" sz="2800" dirty="0" err="1" smtClean="0"/>
              <a:t>ikasleen</a:t>
            </a:r>
            <a:r>
              <a:rPr lang="es-ES" sz="2800" dirty="0" smtClean="0"/>
              <a:t> </a:t>
            </a:r>
            <a:r>
              <a:rPr lang="es-ES" sz="2800" dirty="0" err="1" smtClean="0"/>
              <a:t>garapen</a:t>
            </a:r>
            <a:r>
              <a:rPr lang="es-ES" sz="2800" dirty="0" smtClean="0"/>
              <a:t> </a:t>
            </a:r>
            <a:r>
              <a:rPr lang="es-ES" sz="2800" dirty="0" err="1" smtClean="0"/>
              <a:t>pertsonala</a:t>
            </a:r>
            <a:r>
              <a:rPr lang="es-ES" sz="2800" dirty="0" smtClean="0"/>
              <a:t> </a:t>
            </a:r>
            <a:r>
              <a:rPr lang="es-ES" sz="2800" dirty="0" err="1" smtClean="0"/>
              <a:t>hobetzea</a:t>
            </a:r>
            <a:r>
              <a:rPr lang="es-ES" sz="2800" dirty="0" smtClean="0"/>
              <a:t>.</a:t>
            </a:r>
          </a:p>
          <a:p>
            <a:r>
              <a:rPr lang="es-ES" sz="2800" dirty="0" err="1" smtClean="0"/>
              <a:t>Ondorioak</a:t>
            </a:r>
            <a:r>
              <a:rPr lang="es-ES" sz="2800" dirty="0" smtClean="0"/>
              <a:t>: </a:t>
            </a:r>
            <a:r>
              <a:rPr lang="es-ES" sz="2800" dirty="0" err="1" smtClean="0"/>
              <a:t>ikaslea</a:t>
            </a:r>
            <a:r>
              <a:rPr lang="es-ES" sz="2800" dirty="0" smtClean="0"/>
              <a:t> </a:t>
            </a:r>
            <a:r>
              <a:rPr lang="es-ES" sz="2800" dirty="0" err="1" smtClean="0"/>
              <a:t>hobeto</a:t>
            </a:r>
            <a:r>
              <a:rPr lang="es-ES" sz="2800" dirty="0" smtClean="0"/>
              <a:t> </a:t>
            </a:r>
            <a:r>
              <a:rPr lang="es-ES" sz="2800" dirty="0" err="1" smtClean="0"/>
              <a:t>egongo</a:t>
            </a:r>
            <a:r>
              <a:rPr lang="es-ES" sz="2800" dirty="0" smtClean="0"/>
              <a:t> da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buruarekin</a:t>
            </a:r>
            <a:r>
              <a:rPr lang="es-ES" sz="2800" dirty="0" smtClean="0"/>
              <a:t>, </a:t>
            </a:r>
            <a:r>
              <a:rPr lang="es-ES" sz="2800" dirty="0" err="1" smtClean="0"/>
              <a:t>interes</a:t>
            </a:r>
            <a:r>
              <a:rPr lang="es-ES" sz="2800" dirty="0" smtClean="0"/>
              <a:t> </a:t>
            </a:r>
            <a:r>
              <a:rPr lang="es-ES" sz="2800" dirty="0" err="1" smtClean="0"/>
              <a:t>handiagoa</a:t>
            </a:r>
            <a:r>
              <a:rPr lang="es-ES" sz="2800" dirty="0" smtClean="0"/>
              <a:t> </a:t>
            </a:r>
            <a:r>
              <a:rPr lang="es-ES" sz="2800" dirty="0" err="1" smtClean="0"/>
              <a:t>azalduko</a:t>
            </a:r>
            <a:r>
              <a:rPr lang="es-ES" sz="2800" dirty="0" smtClean="0"/>
              <a:t> du </a:t>
            </a:r>
            <a:r>
              <a:rPr lang="es-ES" sz="2800" dirty="0" err="1" smtClean="0"/>
              <a:t>eskolarekiko</a:t>
            </a:r>
            <a:r>
              <a:rPr lang="es-ES" sz="2800" dirty="0" smtClean="0"/>
              <a:t>, </a:t>
            </a:r>
            <a:r>
              <a:rPr lang="es-ES" sz="2800" dirty="0" err="1" smtClean="0"/>
              <a:t>eskola</a:t>
            </a:r>
            <a:r>
              <a:rPr lang="es-ES" sz="2800" dirty="0" smtClean="0"/>
              <a:t> </a:t>
            </a:r>
            <a:r>
              <a:rPr lang="es-ES" sz="2800" dirty="0" err="1" smtClean="0"/>
              <a:t>errendimendua</a:t>
            </a:r>
            <a:r>
              <a:rPr lang="es-ES" sz="2800" dirty="0" smtClean="0"/>
              <a:t> </a:t>
            </a:r>
            <a:r>
              <a:rPr lang="es-ES" sz="2800" dirty="0" err="1" smtClean="0"/>
              <a:t>hobetuko</a:t>
            </a:r>
            <a:r>
              <a:rPr lang="es-ES" sz="2800" dirty="0" smtClean="0"/>
              <a:t> du eta </a:t>
            </a:r>
            <a:r>
              <a:rPr lang="es-ES" sz="2800" dirty="0" err="1" smtClean="0"/>
              <a:t>gelako</a:t>
            </a:r>
            <a:r>
              <a:rPr lang="es-ES" sz="2800" dirty="0" smtClean="0"/>
              <a:t> </a:t>
            </a:r>
            <a:r>
              <a:rPr lang="es-ES" sz="2800" dirty="0" err="1" smtClean="0"/>
              <a:t>giroa</a:t>
            </a:r>
            <a:r>
              <a:rPr lang="es-ES" sz="2800" dirty="0" smtClean="0"/>
              <a:t> </a:t>
            </a:r>
            <a:r>
              <a:rPr lang="es-ES" sz="2800" dirty="0" err="1" smtClean="0"/>
              <a:t>hobea</a:t>
            </a:r>
            <a:r>
              <a:rPr lang="es-ES" sz="2800" dirty="0" smtClean="0"/>
              <a:t> </a:t>
            </a:r>
            <a:r>
              <a:rPr lang="es-ES" sz="2800" dirty="0" err="1" smtClean="0"/>
              <a:t>izango</a:t>
            </a:r>
            <a:r>
              <a:rPr lang="es-ES" sz="2800" dirty="0" smtClean="0"/>
              <a:t> da. </a:t>
            </a:r>
          </a:p>
          <a:p>
            <a:pPr marL="68580" indent="0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4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Golden 5. </a:t>
            </a:r>
            <a:r>
              <a:rPr lang="es-ES" dirty="0" err="1" smtClean="0"/>
              <a:t>Espektatiben</a:t>
            </a:r>
            <a:r>
              <a:rPr lang="es-ES" dirty="0" smtClean="0"/>
              <a:t> </a:t>
            </a:r>
            <a:r>
              <a:rPr lang="es-ES" dirty="0" err="1" smtClean="0"/>
              <a:t>teoria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1043492" y="1556792"/>
            <a:ext cx="7272924" cy="4275837"/>
          </a:xfrm>
        </p:spPr>
        <p:txBody>
          <a:bodyPr/>
          <a:lstStyle/>
          <a:p>
            <a:r>
              <a:rPr lang="es-ES" b="1" dirty="0" err="1" smtClean="0"/>
              <a:t>Espektatiben</a:t>
            </a:r>
            <a:r>
              <a:rPr lang="es-ES" b="1" dirty="0" smtClean="0"/>
              <a:t> </a:t>
            </a:r>
            <a:r>
              <a:rPr lang="es-ES" b="1" dirty="0" err="1" smtClean="0"/>
              <a:t>teoria</a:t>
            </a:r>
            <a:r>
              <a:rPr lang="es-ES" b="1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Rosenthal</a:t>
            </a:r>
            <a:r>
              <a:rPr lang="es-ES" dirty="0" smtClean="0"/>
              <a:t> 1978).</a:t>
            </a:r>
          </a:p>
          <a:p>
            <a:pPr marL="68580" indent="0">
              <a:buNone/>
            </a:pPr>
            <a:r>
              <a:rPr lang="es-ES" dirty="0" err="1" smtClean="0"/>
              <a:t>Pigmalion</a:t>
            </a:r>
            <a:r>
              <a:rPr lang="es-ES" dirty="0" smtClean="0"/>
              <a:t> </a:t>
            </a:r>
            <a:r>
              <a:rPr lang="es-ES" dirty="0" err="1" smtClean="0"/>
              <a:t>efektua</a:t>
            </a:r>
            <a:r>
              <a:rPr lang="es-ES" dirty="0" smtClean="0"/>
              <a:t> ere </a:t>
            </a:r>
            <a:r>
              <a:rPr lang="es-ES" dirty="0" err="1" smtClean="0"/>
              <a:t>deitzen</a:t>
            </a:r>
            <a:r>
              <a:rPr lang="es-ES" dirty="0" smtClean="0"/>
              <a:t> </a:t>
            </a:r>
            <a:r>
              <a:rPr lang="es-ES" dirty="0" err="1" smtClean="0"/>
              <a:t>zaio</a:t>
            </a:r>
            <a:r>
              <a:rPr lang="es-ES" dirty="0" smtClean="0"/>
              <a:t>.</a:t>
            </a:r>
          </a:p>
          <a:p>
            <a:pPr marL="68580" indent="0">
              <a:buNone/>
            </a:pPr>
            <a:r>
              <a:rPr lang="es-ES" dirty="0" err="1" smtClean="0"/>
              <a:t>Irakasle</a:t>
            </a:r>
            <a:r>
              <a:rPr lang="es-ES" dirty="0" smtClean="0"/>
              <a:t> </a:t>
            </a:r>
            <a:r>
              <a:rPr lang="es-ES" dirty="0" err="1" smtClean="0"/>
              <a:t>batek</a:t>
            </a:r>
            <a:r>
              <a:rPr lang="es-ES" dirty="0" smtClean="0"/>
              <a:t> </a:t>
            </a:r>
            <a:r>
              <a:rPr lang="es-ES" dirty="0" err="1" smtClean="0"/>
              <a:t>ikasle</a:t>
            </a:r>
            <a:r>
              <a:rPr lang="es-ES" dirty="0" smtClean="0"/>
              <a:t> </a:t>
            </a:r>
            <a:r>
              <a:rPr lang="es-ES" dirty="0" err="1" smtClean="0"/>
              <a:t>batenganako</a:t>
            </a:r>
            <a:r>
              <a:rPr lang="es-ES" dirty="0" smtClean="0"/>
              <a:t> </a:t>
            </a:r>
            <a:r>
              <a:rPr lang="es-ES" dirty="0" err="1" smtClean="0"/>
              <a:t>espektatiba</a:t>
            </a:r>
            <a:r>
              <a:rPr lang="es-ES" dirty="0" smtClean="0"/>
              <a:t> </a:t>
            </a:r>
            <a:r>
              <a:rPr lang="es-ES" dirty="0" err="1" smtClean="0"/>
              <a:t>altuak</a:t>
            </a:r>
            <a:r>
              <a:rPr lang="es-ES" dirty="0" smtClean="0"/>
              <a:t> </a:t>
            </a:r>
            <a:r>
              <a:rPr lang="es-ES" dirty="0" err="1" smtClean="0"/>
              <a:t>baldin</a:t>
            </a:r>
            <a:r>
              <a:rPr lang="es-ES" dirty="0" smtClean="0"/>
              <a:t> </a:t>
            </a:r>
            <a:r>
              <a:rPr lang="es-ES" dirty="0" err="1" smtClean="0"/>
              <a:t>baditu</a:t>
            </a:r>
            <a:r>
              <a:rPr lang="es-ES" dirty="0" smtClean="0"/>
              <a:t>, </a:t>
            </a:r>
            <a:r>
              <a:rPr lang="es-ES" dirty="0" err="1" smtClean="0"/>
              <a:t>ikasle</a:t>
            </a:r>
            <a:r>
              <a:rPr lang="es-ES" dirty="0" smtClean="0"/>
              <a:t> </a:t>
            </a:r>
            <a:r>
              <a:rPr lang="es-ES" dirty="0" err="1" smtClean="0"/>
              <a:t>horrek</a:t>
            </a:r>
            <a:r>
              <a:rPr lang="es-ES" dirty="0" smtClean="0"/>
              <a:t> </a:t>
            </a:r>
            <a:r>
              <a:rPr lang="es-ES" dirty="0" err="1" smtClean="0"/>
              <a:t>emaitza</a:t>
            </a:r>
            <a:r>
              <a:rPr lang="es-ES" dirty="0" smtClean="0"/>
              <a:t> </a:t>
            </a:r>
            <a:r>
              <a:rPr lang="es-ES" dirty="0" err="1" smtClean="0"/>
              <a:t>akademiko</a:t>
            </a:r>
            <a:r>
              <a:rPr lang="es-ES" dirty="0" smtClean="0"/>
              <a:t> </a:t>
            </a:r>
            <a:r>
              <a:rPr lang="es-ES" dirty="0" err="1" smtClean="0"/>
              <a:t>hobeak</a:t>
            </a:r>
            <a:r>
              <a:rPr lang="es-ES" dirty="0" smtClean="0"/>
              <a:t> </a:t>
            </a:r>
            <a:r>
              <a:rPr lang="es-ES" dirty="0" err="1" smtClean="0"/>
              <a:t>lortuko</a:t>
            </a:r>
            <a:r>
              <a:rPr lang="es-ES" dirty="0" smtClean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; </a:t>
            </a:r>
            <a:r>
              <a:rPr lang="es-ES" dirty="0" err="1" smtClean="0"/>
              <a:t>aldiz</a:t>
            </a:r>
            <a:r>
              <a:rPr lang="es-ES" dirty="0" smtClean="0"/>
              <a:t>, </a:t>
            </a:r>
            <a:r>
              <a:rPr lang="es-ES" dirty="0" err="1" smtClean="0"/>
              <a:t>espektatiba</a:t>
            </a:r>
            <a:r>
              <a:rPr lang="es-ES" dirty="0" smtClean="0"/>
              <a:t> </a:t>
            </a:r>
            <a:r>
              <a:rPr lang="es-ES" dirty="0" err="1" smtClean="0"/>
              <a:t>baxuak</a:t>
            </a:r>
            <a:r>
              <a:rPr lang="es-ES" dirty="0" smtClean="0"/>
              <a:t> </a:t>
            </a:r>
            <a:r>
              <a:rPr lang="es-ES" dirty="0" err="1" smtClean="0"/>
              <a:t>baditu</a:t>
            </a:r>
            <a:r>
              <a:rPr lang="es-ES" dirty="0" smtClean="0"/>
              <a:t>, </a:t>
            </a:r>
            <a:r>
              <a:rPr lang="es-ES" dirty="0" err="1" smtClean="0"/>
              <a:t>ikasleak</a:t>
            </a:r>
            <a:r>
              <a:rPr lang="es-ES" dirty="0" smtClean="0"/>
              <a:t> </a:t>
            </a:r>
            <a:r>
              <a:rPr lang="es-ES" dirty="0" err="1" smtClean="0"/>
              <a:t>emaitza</a:t>
            </a:r>
            <a:r>
              <a:rPr lang="es-ES" dirty="0" smtClean="0"/>
              <a:t> </a:t>
            </a:r>
            <a:r>
              <a:rPr lang="es-ES" dirty="0" err="1" smtClean="0"/>
              <a:t>okerragoak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. (</a:t>
            </a:r>
            <a:r>
              <a:rPr lang="es-ES" dirty="0" err="1" smtClean="0"/>
              <a:t>Hik</a:t>
            </a:r>
            <a:r>
              <a:rPr lang="es-ES" dirty="0" smtClean="0"/>
              <a:t> </a:t>
            </a:r>
            <a:r>
              <a:rPr lang="es-ES" dirty="0" err="1" smtClean="0"/>
              <a:t>hasi</a:t>
            </a:r>
            <a:r>
              <a:rPr lang="es-ES" dirty="0" smtClean="0"/>
              <a:t> 12 o.)</a:t>
            </a:r>
          </a:p>
          <a:p>
            <a:pPr marL="68580" indent="0">
              <a:buNone/>
            </a:pPr>
            <a:r>
              <a:rPr lang="es-ES" dirty="0" smtClean="0">
                <a:hlinkClick r:id="rId2"/>
              </a:rPr>
              <a:t>“Una clase dividida” </a:t>
            </a:r>
            <a:r>
              <a:rPr lang="es-ES" dirty="0" err="1" smtClean="0"/>
              <a:t>dokumentala</a:t>
            </a:r>
            <a:r>
              <a:rPr lang="es-ES" dirty="0" smtClean="0"/>
              <a:t>.</a:t>
            </a:r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65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Golden 5. </a:t>
            </a:r>
            <a:r>
              <a:rPr lang="es-ES_tradnl" dirty="0" err="1" smtClean="0"/>
              <a:t>Atribuzioen</a:t>
            </a:r>
            <a:r>
              <a:rPr lang="es-ES_tradnl" dirty="0" smtClean="0"/>
              <a:t> </a:t>
            </a:r>
            <a:r>
              <a:rPr lang="es-ES_tradnl" dirty="0" err="1" smtClean="0"/>
              <a:t>teoria</a:t>
            </a:r>
            <a:r>
              <a:rPr lang="es-ES_tradnl" dirty="0" smtClean="0"/>
              <a:t> (</a:t>
            </a:r>
            <a:r>
              <a:rPr lang="es-ES_tradnl" dirty="0" err="1" smtClean="0"/>
              <a:t>Weiner</a:t>
            </a:r>
            <a:r>
              <a:rPr lang="es-ES_tradnl" dirty="0" smtClean="0"/>
              <a:t>, 1958)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1603283"/>
            <a:ext cx="6777317" cy="4674148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Atribuzuioa</a:t>
            </a:r>
            <a:r>
              <a:rPr lang="es-ES_tradnl" dirty="0" smtClean="0"/>
              <a:t> </a:t>
            </a:r>
            <a:r>
              <a:rPr lang="es-ES_tradnl" dirty="0" err="1" smtClean="0"/>
              <a:t>pertsona</a:t>
            </a:r>
            <a:r>
              <a:rPr lang="es-ES_tradnl" dirty="0" smtClean="0"/>
              <a:t> </a:t>
            </a:r>
            <a:r>
              <a:rPr lang="es-ES_tradnl" dirty="0" err="1" smtClean="0"/>
              <a:t>bati</a:t>
            </a:r>
            <a:r>
              <a:rPr lang="es-ES_tradnl" dirty="0" smtClean="0"/>
              <a:t> </a:t>
            </a:r>
            <a:r>
              <a:rPr lang="es-ES_tradnl" dirty="0" err="1" smtClean="0"/>
              <a:t>atxikitzen</a:t>
            </a:r>
            <a:r>
              <a:rPr lang="es-ES_tradnl" dirty="0" smtClean="0"/>
              <a:t> </a:t>
            </a:r>
            <a:r>
              <a:rPr lang="es-ES_tradnl" dirty="0" err="1" smtClean="0"/>
              <a:t>zaizkion</a:t>
            </a:r>
            <a:r>
              <a:rPr lang="es-ES_tradnl" dirty="0" smtClean="0"/>
              <a:t> </a:t>
            </a:r>
            <a:r>
              <a:rPr lang="es-ES_tradnl" dirty="0" err="1" smtClean="0"/>
              <a:t>ezaugarriak</a:t>
            </a:r>
            <a:r>
              <a:rPr lang="es-ES_tradnl" dirty="0" smtClean="0"/>
              <a:t> (</a:t>
            </a:r>
            <a:r>
              <a:rPr lang="es-ES_tradnl" dirty="0" err="1" smtClean="0"/>
              <a:t>zuzenak</a:t>
            </a:r>
            <a:r>
              <a:rPr lang="es-ES_tradnl" dirty="0" smtClean="0"/>
              <a:t> </a:t>
            </a:r>
            <a:r>
              <a:rPr lang="es-ES_tradnl" dirty="0" err="1" smtClean="0"/>
              <a:t>edo</a:t>
            </a:r>
            <a:r>
              <a:rPr lang="es-ES_tradnl" dirty="0" smtClean="0"/>
              <a:t> </a:t>
            </a:r>
            <a:r>
              <a:rPr lang="es-ES_tradnl" dirty="0" err="1" smtClean="0"/>
              <a:t>okerrak</a:t>
            </a:r>
            <a:r>
              <a:rPr lang="es-ES_tradnl" dirty="0" smtClean="0"/>
              <a:t>) </a:t>
            </a:r>
            <a:r>
              <a:rPr lang="es-ES_tradnl" dirty="0" err="1" smtClean="0"/>
              <a:t>dira</a:t>
            </a:r>
            <a:r>
              <a:rPr lang="es-ES_tradnl" dirty="0" smtClean="0"/>
              <a:t> (</a:t>
            </a:r>
            <a:r>
              <a:rPr lang="es-ES_tradnl" dirty="0" err="1"/>
              <a:t>a</a:t>
            </a:r>
            <a:r>
              <a:rPr lang="es-ES_tradnl" dirty="0" err="1" smtClean="0"/>
              <a:t>lferra</a:t>
            </a:r>
            <a:r>
              <a:rPr lang="es-ES_tradnl" dirty="0" smtClean="0"/>
              <a:t> da, </a:t>
            </a:r>
            <a:r>
              <a:rPr lang="es-ES_tradnl" dirty="0" err="1" smtClean="0"/>
              <a:t>txukuna</a:t>
            </a:r>
            <a:r>
              <a:rPr lang="es-ES_tradnl" dirty="0" smtClean="0"/>
              <a:t> da, </a:t>
            </a:r>
            <a:r>
              <a:rPr lang="es-ES_tradnl" dirty="0" err="1" smtClean="0"/>
              <a:t>bizkorra</a:t>
            </a:r>
            <a:r>
              <a:rPr lang="es-ES_tradnl" dirty="0" smtClean="0"/>
              <a:t> da, </a:t>
            </a:r>
            <a:r>
              <a:rPr lang="es-ES_tradnl" dirty="0" err="1" smtClean="0"/>
              <a:t>lotsagabea</a:t>
            </a:r>
            <a:r>
              <a:rPr lang="es-ES_tradnl" dirty="0" smtClean="0"/>
              <a:t> da, euskara </a:t>
            </a:r>
            <a:r>
              <a:rPr lang="es-ES_tradnl" dirty="0" err="1" smtClean="0"/>
              <a:t>ona</a:t>
            </a:r>
            <a:r>
              <a:rPr lang="es-ES_tradnl" dirty="0" smtClean="0"/>
              <a:t> du, </a:t>
            </a:r>
            <a:r>
              <a:rPr lang="es-ES_tradnl" dirty="0" err="1" smtClean="0"/>
              <a:t>kalkuluak</a:t>
            </a:r>
            <a:r>
              <a:rPr lang="es-ES_tradnl" dirty="0" smtClean="0"/>
              <a:t> </a:t>
            </a:r>
            <a:r>
              <a:rPr lang="es-ES_tradnl" dirty="0" err="1" smtClean="0"/>
              <a:t>buruz</a:t>
            </a:r>
            <a:r>
              <a:rPr lang="es-ES_tradnl" dirty="0" smtClean="0"/>
              <a:t> </a:t>
            </a:r>
            <a:r>
              <a:rPr lang="es-ES_tradnl" dirty="0" err="1" smtClean="0"/>
              <a:t>egiteko</a:t>
            </a:r>
            <a:r>
              <a:rPr lang="es-ES_tradnl" dirty="0" smtClean="0"/>
              <a:t> </a:t>
            </a:r>
            <a:r>
              <a:rPr lang="es-ES_tradnl" dirty="0" err="1" smtClean="0"/>
              <a:t>erraztasuna</a:t>
            </a:r>
            <a:r>
              <a:rPr lang="es-ES_tradnl" dirty="0" smtClean="0"/>
              <a:t> du</a:t>
            </a:r>
            <a:r>
              <a:rPr lang="is-IS" dirty="0" smtClean="0"/>
              <a:t>…).</a:t>
            </a:r>
          </a:p>
          <a:p>
            <a:r>
              <a:rPr lang="is-IS" dirty="0" smtClean="0"/>
              <a:t>Teoria honen arabera, gizakiok, beste pertsona batek egindako atribuzioa baieztatzeko joera izan ohi dugu eta hori horrela dela ziurtatzeko adibide zehatzak bilatuko ditugu. (Hik-hasi 12.o)</a:t>
            </a:r>
          </a:p>
          <a:p>
            <a:r>
              <a:rPr lang="es-ES" i="1" dirty="0"/>
              <a:t>“</a:t>
            </a:r>
            <a:r>
              <a:rPr lang="es-ES" i="1" dirty="0" err="1"/>
              <a:t>Pentsatzen</a:t>
            </a:r>
            <a:r>
              <a:rPr lang="es-ES" i="1" dirty="0"/>
              <a:t> </a:t>
            </a:r>
            <a:r>
              <a:rPr lang="es-ES" i="1" dirty="0" err="1"/>
              <a:t>duguna</a:t>
            </a:r>
            <a:r>
              <a:rPr lang="es-ES" i="1" dirty="0"/>
              <a:t> </a:t>
            </a:r>
            <a:r>
              <a:rPr lang="es-ES" i="1" dirty="0" err="1"/>
              <a:t>ikusten</a:t>
            </a:r>
            <a:r>
              <a:rPr lang="es-ES" i="1" dirty="0"/>
              <a:t> </a:t>
            </a:r>
            <a:r>
              <a:rPr lang="es-ES" i="1" dirty="0" err="1"/>
              <a:t>dugu</a:t>
            </a:r>
            <a:r>
              <a:rPr lang="es-ES" i="1" dirty="0"/>
              <a:t>” MJ Lera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42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1699" y="692696"/>
            <a:ext cx="7024744" cy="720080"/>
          </a:xfrm>
        </p:spPr>
        <p:txBody>
          <a:bodyPr/>
          <a:lstStyle/>
          <a:p>
            <a:r>
              <a:rPr lang="es-ES_tradnl" dirty="0" smtClean="0"/>
              <a:t>Golden 5. </a:t>
            </a:r>
            <a:r>
              <a:rPr lang="es-ES_tradnl" dirty="0" err="1" smtClean="0"/>
              <a:t>Atribuzioak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2323652"/>
            <a:ext cx="7560840" cy="3508977"/>
          </a:xfrm>
        </p:spPr>
        <p:txBody>
          <a:bodyPr>
            <a:normAutofit lnSpcReduction="10000"/>
          </a:bodyPr>
          <a:lstStyle/>
          <a:p>
            <a:r>
              <a:rPr lang="es-ES_tradnl" sz="3200" b="1" dirty="0" err="1" smtClean="0"/>
              <a:t>Proposamena</a:t>
            </a:r>
            <a:r>
              <a:rPr lang="es-ES_tradnl" dirty="0"/>
              <a:t>:</a:t>
            </a:r>
            <a:endParaRPr lang="es-ES_tradnl" dirty="0" smtClean="0"/>
          </a:p>
          <a:p>
            <a:pPr>
              <a:buFont typeface="Wingdings" charset="2"/>
              <a:buChar char="Ø"/>
            </a:pPr>
            <a:r>
              <a:rPr lang="es-ES_tradnl" sz="3200" dirty="0" err="1" smtClean="0"/>
              <a:t>Ikasleen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gaineko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atribuzio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positiboak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soilik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egitea</a:t>
            </a:r>
            <a:r>
              <a:rPr lang="es-ES_tradnl" sz="3200" dirty="0" smtClean="0"/>
              <a:t>.</a:t>
            </a:r>
          </a:p>
          <a:p>
            <a:pPr>
              <a:buFont typeface="Wingdings" charset="2"/>
              <a:buChar char="Ø"/>
            </a:pPr>
            <a:r>
              <a:rPr lang="es-ES_tradnl" sz="3200" dirty="0" smtClean="0"/>
              <a:t>Hala ere, </a:t>
            </a:r>
            <a:r>
              <a:rPr lang="es-ES_tradnl" sz="3200" dirty="0" err="1" smtClean="0"/>
              <a:t>atribuzioak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ebidentzia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errealetan</a:t>
            </a:r>
            <a:r>
              <a:rPr lang="es-ES_tradnl" sz="3200" dirty="0" smtClean="0"/>
              <a:t> eta </a:t>
            </a:r>
            <a:r>
              <a:rPr lang="es-ES_tradnl" sz="3200" dirty="0" err="1" smtClean="0"/>
              <a:t>sinesgarrietan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oinarritu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behar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dira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bestela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ez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dute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balio</a:t>
            </a:r>
            <a:r>
              <a:rPr lang="es-ES_tradnl" sz="3200" dirty="0"/>
              <a:t>.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7831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Golden 5. </a:t>
            </a:r>
            <a:r>
              <a:rPr lang="es-ES_tradnl" dirty="0" err="1" smtClean="0"/>
              <a:t>Audientzia</a:t>
            </a:r>
            <a:r>
              <a:rPr lang="es-ES_tradnl" dirty="0" smtClean="0"/>
              <a:t> </a:t>
            </a:r>
            <a:r>
              <a:rPr lang="es-ES_tradnl" dirty="0" err="1" smtClean="0"/>
              <a:t>efektua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/>
          <a:lstStyle/>
          <a:p>
            <a:r>
              <a:rPr lang="es-ES_tradnl" dirty="0" err="1" smtClean="0"/>
              <a:t>Atribuzio</a:t>
            </a:r>
            <a:r>
              <a:rPr lang="es-ES_tradnl" dirty="0" smtClean="0"/>
              <a:t> </a:t>
            </a:r>
            <a:r>
              <a:rPr lang="es-ES_tradnl" dirty="0" err="1" smtClean="0"/>
              <a:t>bat</a:t>
            </a:r>
            <a:r>
              <a:rPr lang="es-ES_tradnl" dirty="0" smtClean="0"/>
              <a:t> </a:t>
            </a:r>
            <a:r>
              <a:rPr lang="es-ES_tradnl" dirty="0" err="1" smtClean="0"/>
              <a:t>taldean</a:t>
            </a:r>
            <a:r>
              <a:rPr lang="es-ES_tradnl" dirty="0" smtClean="0"/>
              <a:t> </a:t>
            </a:r>
            <a:r>
              <a:rPr lang="es-ES_tradnl" dirty="0" err="1" smtClean="0"/>
              <a:t>partekatzen</a:t>
            </a:r>
            <a:r>
              <a:rPr lang="es-ES_tradnl" dirty="0" smtClean="0"/>
              <a:t> </a:t>
            </a:r>
            <a:r>
              <a:rPr lang="es-ES_tradnl" dirty="0" err="1" smtClean="0"/>
              <a:t>bada</a:t>
            </a:r>
            <a:r>
              <a:rPr lang="es-ES_tradnl" dirty="0" smtClean="0"/>
              <a:t>, </a:t>
            </a:r>
            <a:r>
              <a:rPr lang="es-ES_tradnl" dirty="0" err="1" smtClean="0"/>
              <a:t>atribuzio</a:t>
            </a:r>
            <a:r>
              <a:rPr lang="es-ES_tradnl" dirty="0" smtClean="0"/>
              <a:t> </a:t>
            </a:r>
            <a:r>
              <a:rPr lang="es-ES_tradnl" dirty="0" err="1" smtClean="0"/>
              <a:t>horretan</a:t>
            </a:r>
            <a:r>
              <a:rPr lang="es-ES_tradnl" dirty="0" smtClean="0"/>
              <a:t> </a:t>
            </a:r>
            <a:r>
              <a:rPr lang="es-ES_tradnl" dirty="0" err="1" smtClean="0"/>
              <a:t>egiten</a:t>
            </a:r>
            <a:r>
              <a:rPr lang="es-ES_tradnl" dirty="0" smtClean="0"/>
              <a:t> den </a:t>
            </a:r>
            <a:r>
              <a:rPr lang="es-ES_tradnl" dirty="0" err="1" smtClean="0"/>
              <a:t>balorazioa</a:t>
            </a:r>
            <a:r>
              <a:rPr lang="es-ES_tradnl" dirty="0" smtClean="0"/>
              <a:t> </a:t>
            </a:r>
            <a:r>
              <a:rPr lang="es-ES_tradnl" dirty="0" err="1" smtClean="0"/>
              <a:t>talde</a:t>
            </a:r>
            <a:r>
              <a:rPr lang="es-ES_tradnl" dirty="0" smtClean="0"/>
              <a:t> </a:t>
            </a:r>
            <a:r>
              <a:rPr lang="es-ES_tradnl" dirty="0" err="1" smtClean="0"/>
              <a:t>horretan</a:t>
            </a:r>
            <a:r>
              <a:rPr lang="es-ES_tradnl" dirty="0" smtClean="0"/>
              <a:t> </a:t>
            </a:r>
            <a:r>
              <a:rPr lang="es-ES_tradnl" dirty="0" err="1" smtClean="0"/>
              <a:t>dauden</a:t>
            </a:r>
            <a:r>
              <a:rPr lang="es-ES_tradnl" dirty="0" smtClean="0"/>
              <a:t> </a:t>
            </a:r>
            <a:r>
              <a:rPr lang="es-ES_tradnl" dirty="0" err="1" smtClean="0"/>
              <a:t>pertsona</a:t>
            </a:r>
            <a:r>
              <a:rPr lang="es-ES_tradnl" dirty="0" smtClean="0"/>
              <a:t> </a:t>
            </a:r>
            <a:r>
              <a:rPr lang="es-ES_tradnl" dirty="0" err="1" smtClean="0"/>
              <a:t>kopurura</a:t>
            </a:r>
            <a:r>
              <a:rPr lang="es-ES_tradnl" dirty="0" smtClean="0"/>
              <a:t> </a:t>
            </a:r>
            <a:r>
              <a:rPr lang="es-ES_tradnl" dirty="0" err="1" smtClean="0"/>
              <a:t>iristen</a:t>
            </a:r>
            <a:r>
              <a:rPr lang="es-ES_tradnl" dirty="0" smtClean="0"/>
              <a:t> da eta </a:t>
            </a:r>
            <a:r>
              <a:rPr lang="es-ES_tradnl" dirty="0" err="1" smtClean="0"/>
              <a:t>haiek</a:t>
            </a:r>
            <a:r>
              <a:rPr lang="es-ES_tradnl" dirty="0" smtClean="0"/>
              <a:t> ere </a:t>
            </a:r>
            <a:r>
              <a:rPr lang="es-ES_tradnl" dirty="0" err="1" smtClean="0"/>
              <a:t>norbereganatu</a:t>
            </a:r>
            <a:r>
              <a:rPr lang="es-ES_tradnl" dirty="0" smtClean="0"/>
              <a:t> </a:t>
            </a:r>
            <a:r>
              <a:rPr lang="es-ES_tradnl" dirty="0" err="1" smtClean="0"/>
              <a:t>egiten</a:t>
            </a:r>
            <a:r>
              <a:rPr lang="es-ES_tradnl" dirty="0" smtClean="0"/>
              <a:t> </a:t>
            </a:r>
            <a:r>
              <a:rPr lang="es-ES_tradnl" dirty="0" err="1" smtClean="0"/>
              <a:t>dute</a:t>
            </a:r>
            <a:r>
              <a:rPr lang="es-ES_tradnl" dirty="0" smtClean="0"/>
              <a:t> </a:t>
            </a:r>
            <a:r>
              <a:rPr lang="es-ES_tradnl" dirty="0" err="1" smtClean="0"/>
              <a:t>atribuzio</a:t>
            </a:r>
            <a:r>
              <a:rPr lang="es-ES_tradnl" dirty="0" smtClean="0"/>
              <a:t> </a:t>
            </a:r>
            <a:r>
              <a:rPr lang="es-ES_tradnl" dirty="0" err="1" smtClean="0"/>
              <a:t>hori</a:t>
            </a:r>
            <a:r>
              <a:rPr lang="es-ES_tradnl" dirty="0"/>
              <a:t>.</a:t>
            </a:r>
            <a:r>
              <a:rPr lang="es-ES_tradnl" dirty="0" smtClean="0"/>
              <a:t> </a:t>
            </a:r>
            <a:r>
              <a:rPr lang="es-ES_tradnl" dirty="0" err="1"/>
              <a:t>B</a:t>
            </a:r>
            <a:r>
              <a:rPr lang="es-ES_tradnl" dirty="0" err="1" smtClean="0"/>
              <a:t>iderkatze</a:t>
            </a:r>
            <a:r>
              <a:rPr lang="es-ES_tradnl" dirty="0" smtClean="0"/>
              <a:t> </a:t>
            </a:r>
            <a:r>
              <a:rPr lang="es-ES_tradnl" dirty="0" err="1" smtClean="0"/>
              <a:t>efektua</a:t>
            </a:r>
            <a:r>
              <a:rPr lang="es-ES_tradnl" dirty="0" smtClean="0"/>
              <a:t> du.</a:t>
            </a:r>
          </a:p>
          <a:p>
            <a:r>
              <a:rPr lang="es-ES_tradnl" b="1" dirty="0" err="1" smtClean="0"/>
              <a:t>Proposamena</a:t>
            </a:r>
            <a:r>
              <a:rPr lang="es-ES_tradnl" dirty="0" smtClean="0"/>
              <a:t>:</a:t>
            </a:r>
            <a:endParaRPr lang="es-ES_tradnl" dirty="0"/>
          </a:p>
          <a:p>
            <a:pPr>
              <a:buFont typeface="Wingdings" charset="2"/>
              <a:buChar char="Ø"/>
            </a:pPr>
            <a:r>
              <a:rPr lang="es-ES_tradnl" dirty="0" err="1" smtClean="0"/>
              <a:t>Ume</a:t>
            </a:r>
            <a:r>
              <a:rPr lang="es-ES_tradnl" dirty="0" smtClean="0"/>
              <a:t> </a:t>
            </a:r>
            <a:r>
              <a:rPr lang="es-ES_tradnl" dirty="0" err="1" smtClean="0"/>
              <a:t>bakoitzak</a:t>
            </a:r>
            <a:r>
              <a:rPr lang="es-ES_tradnl" dirty="0" smtClean="0"/>
              <a:t> </a:t>
            </a:r>
            <a:r>
              <a:rPr lang="es-ES_tradnl" dirty="0" err="1" smtClean="0"/>
              <a:t>merezi</a:t>
            </a:r>
            <a:r>
              <a:rPr lang="es-ES_tradnl" dirty="0" smtClean="0"/>
              <a:t> du </a:t>
            </a:r>
            <a:r>
              <a:rPr lang="es-ES_tradnl" dirty="0" err="1" smtClean="0"/>
              <a:t>atribuzio</a:t>
            </a:r>
            <a:r>
              <a:rPr lang="es-ES_tradnl" dirty="0" smtClean="0"/>
              <a:t> </a:t>
            </a:r>
            <a:r>
              <a:rPr lang="es-ES_tradnl" dirty="0" err="1" smtClean="0"/>
              <a:t>positibo</a:t>
            </a:r>
            <a:r>
              <a:rPr lang="es-ES_tradnl" dirty="0" smtClean="0"/>
              <a:t> </a:t>
            </a:r>
            <a:r>
              <a:rPr lang="es-ES_tradnl" dirty="0" err="1" smtClean="0"/>
              <a:t>bat</a:t>
            </a:r>
            <a:r>
              <a:rPr lang="es-ES_tradnl" dirty="0" smtClean="0"/>
              <a:t> </a:t>
            </a:r>
            <a:r>
              <a:rPr lang="es-ES_tradnl" dirty="0" err="1" smtClean="0"/>
              <a:t>gelan</a:t>
            </a:r>
            <a:r>
              <a:rPr lang="es-ES_tradnl" dirty="0" smtClean="0"/>
              <a:t> eta </a:t>
            </a:r>
            <a:r>
              <a:rPr lang="es-ES_tradnl" dirty="0" err="1" smtClean="0"/>
              <a:t>denen</a:t>
            </a:r>
            <a:r>
              <a:rPr lang="es-ES_tradnl" dirty="0" smtClean="0"/>
              <a:t> </a:t>
            </a:r>
            <a:r>
              <a:rPr lang="es-ES_tradnl" dirty="0" err="1" smtClean="0"/>
              <a:t>aurrean</a:t>
            </a:r>
            <a:r>
              <a:rPr lang="es-ES_trad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06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344934" cy="720080"/>
          </a:xfrm>
        </p:spPr>
        <p:txBody>
          <a:bodyPr>
            <a:normAutofit fontScale="90000"/>
          </a:bodyPr>
          <a:lstStyle/>
          <a:p>
            <a:r>
              <a:rPr lang="es-ES" sz="2800" dirty="0" smtClean="0"/>
              <a:t>Golden 5. </a:t>
            </a:r>
            <a:r>
              <a:rPr lang="es-ES" sz="2800" dirty="0" err="1" smtClean="0"/>
              <a:t>Autodeterminazioaren</a:t>
            </a:r>
            <a:r>
              <a:rPr lang="es-ES" sz="2800" dirty="0" smtClean="0"/>
              <a:t> </a:t>
            </a:r>
            <a:r>
              <a:rPr lang="es-ES" sz="2800" dirty="0" err="1" smtClean="0"/>
              <a:t>teoria</a:t>
            </a:r>
            <a:r>
              <a:rPr lang="es-ES" sz="2800" dirty="0" smtClean="0"/>
              <a:t> (</a:t>
            </a:r>
            <a:r>
              <a:rPr lang="es-ES" sz="2800" dirty="0" err="1" smtClean="0"/>
              <a:t>Deci</a:t>
            </a:r>
            <a:r>
              <a:rPr lang="es-ES" sz="2800" dirty="0" smtClean="0"/>
              <a:t>; </a:t>
            </a:r>
            <a:r>
              <a:rPr lang="es-ES" sz="2800" dirty="0" err="1" smtClean="0"/>
              <a:t>Ryan</a:t>
            </a:r>
            <a:r>
              <a:rPr lang="es-ES" sz="2800" dirty="0" smtClean="0"/>
              <a:t>, 1985)</a:t>
            </a:r>
            <a:endParaRPr lang="es-ES" sz="2800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275837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Gizakiok</a:t>
            </a:r>
            <a:r>
              <a:rPr lang="es-ES" dirty="0" smtClean="0"/>
              <a:t> 3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psikologikoak</a:t>
            </a:r>
            <a:r>
              <a:rPr lang="es-ES" dirty="0" smtClean="0"/>
              <a:t> </a:t>
            </a:r>
            <a:r>
              <a:rPr lang="es-ES" dirty="0" err="1" smtClean="0"/>
              <a:t>ditugu</a:t>
            </a:r>
            <a:r>
              <a:rPr lang="es-E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err="1" smtClean="0"/>
              <a:t>Konpetentzia</a:t>
            </a:r>
            <a:r>
              <a:rPr lang="es-ES" dirty="0" smtClean="0"/>
              <a:t> </a:t>
            </a:r>
            <a:r>
              <a:rPr lang="es-ES" dirty="0" err="1" smtClean="0"/>
              <a:t>sentimentua</a:t>
            </a:r>
            <a:r>
              <a:rPr lang="es-ES" dirty="0" smtClean="0"/>
              <a:t>. </a:t>
            </a:r>
            <a:r>
              <a:rPr lang="es-ES" dirty="0" err="1" smtClean="0"/>
              <a:t>Gai</a:t>
            </a:r>
            <a:r>
              <a:rPr lang="es-ES" dirty="0" smtClean="0"/>
              <a:t> </a:t>
            </a:r>
            <a:r>
              <a:rPr lang="es-ES" dirty="0" err="1" smtClean="0"/>
              <a:t>naizela</a:t>
            </a:r>
            <a:r>
              <a:rPr lang="es-ES" dirty="0" smtClean="0"/>
              <a:t> </a:t>
            </a:r>
            <a:r>
              <a:rPr lang="es-ES" dirty="0" err="1" smtClean="0"/>
              <a:t>sentitu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</a:t>
            </a:r>
            <a:r>
              <a:rPr lang="es-ES" dirty="0" err="1" smtClean="0"/>
              <a:t>dugu</a:t>
            </a:r>
            <a:r>
              <a:rPr lang="es-ES" dirty="0" smtClean="0"/>
              <a:t>. </a:t>
            </a:r>
            <a:r>
              <a:rPr lang="es-ES" smtClean="0"/>
              <a:t>Gauzak</a:t>
            </a:r>
            <a:r>
              <a:rPr lang="es-ES" dirty="0" smtClean="0"/>
              <a:t> </a:t>
            </a:r>
            <a:r>
              <a:rPr lang="es-ES" dirty="0" err="1" smtClean="0"/>
              <a:t>ondo</a:t>
            </a:r>
            <a:r>
              <a:rPr lang="es-ES" dirty="0" smtClean="0"/>
              <a:t> </a:t>
            </a:r>
            <a:r>
              <a:rPr lang="es-ES" dirty="0" err="1" smtClean="0"/>
              <a:t>egiteko</a:t>
            </a:r>
            <a:r>
              <a:rPr lang="es-ES" dirty="0" smtClean="0"/>
              <a:t> </a:t>
            </a:r>
            <a:r>
              <a:rPr lang="es-ES" dirty="0" err="1" smtClean="0"/>
              <a:t>gai</a:t>
            </a:r>
            <a:r>
              <a:rPr lang="es-ES" dirty="0" smtClean="0"/>
              <a:t> </a:t>
            </a:r>
            <a:r>
              <a:rPr lang="es-ES" dirty="0" err="1" smtClean="0"/>
              <a:t>garela</a:t>
            </a:r>
            <a:r>
              <a:rPr lang="es-E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err="1" smtClean="0"/>
              <a:t>Ondo</a:t>
            </a:r>
            <a:r>
              <a:rPr lang="es-ES" dirty="0" smtClean="0"/>
              <a:t> </a:t>
            </a:r>
            <a:r>
              <a:rPr lang="es-ES" dirty="0" err="1" smtClean="0"/>
              <a:t>harremanduta</a:t>
            </a:r>
            <a:r>
              <a:rPr lang="es-ES" dirty="0" smtClean="0"/>
              <a:t> </a:t>
            </a:r>
            <a:r>
              <a:rPr lang="es-ES" dirty="0" err="1" smtClean="0"/>
              <a:t>sentitzeko</a:t>
            </a:r>
            <a:r>
              <a:rPr lang="es-ES" dirty="0" smtClean="0"/>
              <a:t> </a:t>
            </a:r>
            <a:r>
              <a:rPr lang="es-ES" dirty="0" err="1" smtClean="0"/>
              <a:t>beharra</a:t>
            </a:r>
            <a:r>
              <a:rPr lang="es-ES" dirty="0" smtClean="0"/>
              <a:t>. </a:t>
            </a:r>
            <a:r>
              <a:rPr lang="es-ES" dirty="0" err="1" smtClean="0"/>
              <a:t>Talde</a:t>
            </a:r>
            <a:r>
              <a:rPr lang="es-ES" dirty="0" smtClean="0"/>
              <a:t> </a:t>
            </a:r>
            <a:r>
              <a:rPr lang="es-ES" dirty="0" err="1" smtClean="0"/>
              <a:t>bateko</a:t>
            </a:r>
            <a:r>
              <a:rPr lang="es-ES" dirty="0" smtClean="0"/>
              <a:t> </a:t>
            </a:r>
            <a:r>
              <a:rPr lang="es-ES" dirty="0" err="1" smtClean="0"/>
              <a:t>partaide</a:t>
            </a:r>
            <a:r>
              <a:rPr lang="es-ES" dirty="0" smtClean="0"/>
              <a:t> </a:t>
            </a:r>
            <a:r>
              <a:rPr lang="es-ES" dirty="0" err="1" smtClean="0"/>
              <a:t>naizela</a:t>
            </a:r>
            <a:r>
              <a:rPr lang="es-ES" dirty="0" smtClean="0"/>
              <a:t> </a:t>
            </a:r>
            <a:r>
              <a:rPr lang="es-ES" dirty="0" err="1" smtClean="0"/>
              <a:t>sentitzea</a:t>
            </a:r>
            <a:r>
              <a:rPr lang="es-ES" dirty="0" smtClean="0"/>
              <a:t>, </a:t>
            </a:r>
            <a:r>
              <a:rPr lang="es-ES" dirty="0" err="1" smtClean="0"/>
              <a:t>besteekin</a:t>
            </a:r>
            <a:r>
              <a:rPr lang="es-ES" dirty="0" smtClean="0"/>
              <a:t> </a:t>
            </a:r>
            <a:r>
              <a:rPr lang="es-ES" dirty="0" err="1" smtClean="0"/>
              <a:t>konexio</a:t>
            </a:r>
            <a:r>
              <a:rPr lang="es-ES" dirty="0" smtClean="0"/>
              <a:t> </a:t>
            </a:r>
            <a:r>
              <a:rPr lang="es-ES" dirty="0" err="1" smtClean="0"/>
              <a:t>positiboak</a:t>
            </a:r>
            <a:r>
              <a:rPr lang="es-ES" dirty="0" smtClean="0"/>
              <a:t> </a:t>
            </a:r>
            <a:r>
              <a:rPr lang="es-ES" dirty="0" err="1" smtClean="0"/>
              <a:t>izatea</a:t>
            </a:r>
            <a:r>
              <a:rPr lang="es-ES" dirty="0" smtClean="0"/>
              <a:t>. “Un apego emocional positivo con los iguales, profesora y familia, promociona no solo un saludable funcionamiento intelectual, sino además, unos sentimientos positivos de autoestima y valía personal (Covington, 1984)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 err="1" smtClean="0"/>
              <a:t>Autonomia</a:t>
            </a:r>
            <a:r>
              <a:rPr lang="es-ES" dirty="0" smtClean="0"/>
              <a:t> </a:t>
            </a:r>
            <a:r>
              <a:rPr lang="es-ES" dirty="0" err="1" smtClean="0"/>
              <a:t>sentimendua</a:t>
            </a:r>
            <a:r>
              <a:rPr lang="es-ES" dirty="0" smtClean="0"/>
              <a:t>. </a:t>
            </a:r>
            <a:r>
              <a:rPr lang="es-ES" dirty="0" err="1" smtClean="0"/>
              <a:t>Gure</a:t>
            </a:r>
            <a:r>
              <a:rPr lang="es-ES" dirty="0" smtClean="0"/>
              <a:t> </a:t>
            </a:r>
            <a:r>
              <a:rPr lang="es-ES" dirty="0" err="1" smtClean="0"/>
              <a:t>buruen</a:t>
            </a:r>
            <a:r>
              <a:rPr lang="es-ES" dirty="0" smtClean="0"/>
              <a:t> </a:t>
            </a:r>
            <a:r>
              <a:rPr lang="es-ES" dirty="0" err="1" smtClean="0"/>
              <a:t>jabe</a:t>
            </a:r>
            <a:r>
              <a:rPr lang="es-ES" dirty="0" smtClean="0"/>
              <a:t> </a:t>
            </a:r>
            <a:r>
              <a:rPr lang="es-ES" dirty="0" err="1" smtClean="0"/>
              <a:t>garelako</a:t>
            </a:r>
            <a:r>
              <a:rPr lang="es-ES" dirty="0" smtClean="0"/>
              <a:t> </a:t>
            </a:r>
            <a:r>
              <a:rPr lang="es-ES" dirty="0" err="1" smtClean="0"/>
              <a:t>sentimendua</a:t>
            </a:r>
            <a:r>
              <a:rPr lang="es-ES" dirty="0" smtClean="0"/>
              <a:t>. </a:t>
            </a:r>
            <a:r>
              <a:rPr lang="es-ES" dirty="0" err="1" smtClean="0"/>
              <a:t>Horretarako</a:t>
            </a:r>
            <a:r>
              <a:rPr lang="es-ES" dirty="0" smtClean="0"/>
              <a:t>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kabuz</a:t>
            </a:r>
            <a:r>
              <a:rPr lang="es-ES" dirty="0" smtClean="0"/>
              <a:t> </a:t>
            </a:r>
            <a:r>
              <a:rPr lang="es-ES" dirty="0" err="1" smtClean="0"/>
              <a:t>entsatzen</a:t>
            </a:r>
            <a:r>
              <a:rPr lang="es-ES" dirty="0" smtClean="0"/>
              <a:t> </a:t>
            </a:r>
            <a:r>
              <a:rPr lang="es-ES" dirty="0" err="1" smtClean="0"/>
              <a:t>lagundu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</a:t>
            </a:r>
            <a:r>
              <a:rPr lang="es-ES" dirty="0" err="1" smtClean="0"/>
              <a:t>diegu</a:t>
            </a:r>
            <a:r>
              <a:rPr lang="es-ES" dirty="0" smtClean="0"/>
              <a:t> eta era </a:t>
            </a:r>
            <a:r>
              <a:rPr lang="es-ES" dirty="0" err="1" smtClean="0"/>
              <a:t>berean</a:t>
            </a:r>
            <a:r>
              <a:rPr lang="es-ES" dirty="0" smtClean="0"/>
              <a:t> </a:t>
            </a:r>
            <a:r>
              <a:rPr lang="es-ES" dirty="0" err="1" smtClean="0"/>
              <a:t>aukeratzeko</a:t>
            </a:r>
            <a:r>
              <a:rPr lang="es-ES" dirty="0" smtClean="0"/>
              <a:t> </a:t>
            </a:r>
            <a:r>
              <a:rPr lang="es-ES" dirty="0" err="1" smtClean="0"/>
              <a:t>bidea</a:t>
            </a:r>
            <a:r>
              <a:rPr lang="es-ES" dirty="0" smtClean="0"/>
              <a:t> </a:t>
            </a:r>
            <a:r>
              <a:rPr lang="es-ES" dirty="0" err="1" smtClean="0"/>
              <a:t>ematen</a:t>
            </a:r>
            <a:r>
              <a:rPr lang="es-ES" dirty="0" smtClean="0"/>
              <a:t> </a:t>
            </a:r>
            <a:r>
              <a:rPr lang="es-ES" dirty="0" err="1" smtClean="0"/>
              <a:t>saiatuko</a:t>
            </a:r>
            <a:r>
              <a:rPr lang="es-ES" dirty="0" smtClean="0"/>
              <a:t> </a:t>
            </a:r>
            <a:r>
              <a:rPr lang="es-ES" dirty="0" err="1" smtClean="0"/>
              <a:t>gara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40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Golden 5. </a:t>
            </a:r>
            <a:r>
              <a:rPr lang="es-ES_tradnl" dirty="0" err="1" smtClean="0"/>
              <a:t>Arloak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484784"/>
            <a:ext cx="6840876" cy="4347845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s-ES_tradnl" dirty="0" err="1" smtClean="0"/>
              <a:t>Gelaren</a:t>
            </a:r>
            <a:r>
              <a:rPr lang="es-ES_tradnl" dirty="0" smtClean="0"/>
              <a:t> </a:t>
            </a:r>
            <a:r>
              <a:rPr lang="es-ES_tradnl" dirty="0" err="1" smtClean="0"/>
              <a:t>kudeaketa</a:t>
            </a:r>
            <a:r>
              <a:rPr lang="es-ES_tradnl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s-ES_tradnl" dirty="0" err="1" smtClean="0"/>
              <a:t>Harremanak</a:t>
            </a:r>
            <a:r>
              <a:rPr lang="es-ES_tradnl" dirty="0" smtClean="0"/>
              <a:t> </a:t>
            </a:r>
            <a:r>
              <a:rPr lang="es-ES_tradnl" dirty="0" err="1" smtClean="0"/>
              <a:t>eraikitzen</a:t>
            </a:r>
            <a:r>
              <a:rPr lang="es-ES_tradnl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s-ES_tradnl" dirty="0" err="1" smtClean="0"/>
              <a:t>Klima</a:t>
            </a:r>
            <a:r>
              <a:rPr lang="es-ES_tradnl" dirty="0" smtClean="0"/>
              <a:t> </a:t>
            </a:r>
            <a:r>
              <a:rPr lang="es-ES_tradnl" dirty="0" err="1" smtClean="0"/>
              <a:t>soziala</a:t>
            </a:r>
            <a:r>
              <a:rPr lang="es-ES_tradnl" dirty="0" smtClean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es-ES_tradnl" dirty="0" err="1" smtClean="0"/>
              <a:t>Ikaskuntza</a:t>
            </a:r>
            <a:r>
              <a:rPr lang="es-ES_tradnl" dirty="0" smtClean="0"/>
              <a:t> </a:t>
            </a:r>
            <a:r>
              <a:rPr lang="es-ES_tradnl" dirty="0" err="1" smtClean="0"/>
              <a:t>doitua</a:t>
            </a:r>
            <a:r>
              <a:rPr lang="es-ES_tradnl" dirty="0" smtClean="0"/>
              <a:t> (aprendizaje ajustado).</a:t>
            </a:r>
          </a:p>
          <a:p>
            <a:pPr marL="525780" indent="-457200">
              <a:buFont typeface="+mj-lt"/>
              <a:buAutoNum type="arabicPeriod"/>
            </a:pPr>
            <a:r>
              <a:rPr lang="es-ES_tradnl" dirty="0" err="1" smtClean="0"/>
              <a:t>Familiarekiko</a:t>
            </a:r>
            <a:r>
              <a:rPr lang="es-ES_tradnl" dirty="0" smtClean="0"/>
              <a:t> </a:t>
            </a:r>
            <a:r>
              <a:rPr lang="es-ES_tradnl" dirty="0" err="1" smtClean="0"/>
              <a:t>harremanak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69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964</Words>
  <Application>Microsoft Office PowerPoint</Application>
  <PresentationFormat>Presentación en pantalla (4:3)</PresentationFormat>
  <Paragraphs>77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Austin</vt:lpstr>
      <vt:lpstr>GOLDEN 5</vt:lpstr>
      <vt:lpstr>Golden 5</vt:lpstr>
      <vt:lpstr>Golden 5</vt:lpstr>
      <vt:lpstr>Golden 5. Espektatiben teoria</vt:lpstr>
      <vt:lpstr>Golden 5. Atribuzioen teoria (Weiner, 1958)</vt:lpstr>
      <vt:lpstr>Golden 5. Atribuzioak</vt:lpstr>
      <vt:lpstr>Golden 5. Audientzia efektua</vt:lpstr>
      <vt:lpstr>Golden 5. Autodeterminazioaren teoria (Deci; Ryan, 1985)</vt:lpstr>
      <vt:lpstr>Golden 5. Arloak</vt:lpstr>
      <vt:lpstr>Golden 5. 1. Gelaren kudeaketa</vt:lpstr>
      <vt:lpstr>Golden 5.  2. Harremanak eraikitzen.</vt:lpstr>
      <vt:lpstr>Golden 5. 2. Harremanak.</vt:lpstr>
      <vt:lpstr>Golden 5. 3. Klima soziala (Paco Cascon)</vt:lpstr>
      <vt:lpstr>Golden 5. Ikaskuntza doitua</vt:lpstr>
      <vt:lpstr>Golden 5. Ikaskuntza doitua</vt:lpstr>
      <vt:lpstr>Golden 5. 5. Failiarekiko harremana.</vt:lpstr>
      <vt:lpstr>Golden 5. Gako naguriak</vt:lpstr>
      <vt:lpstr>Presentación de PowerPoint</vt:lpstr>
      <vt:lpstr>Golden 5.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5</dc:title>
  <dc:creator>ac</dc:creator>
  <cp:lastModifiedBy>ir012951ah</cp:lastModifiedBy>
  <cp:revision>20</cp:revision>
  <dcterms:created xsi:type="dcterms:W3CDTF">2016-05-24T11:39:03Z</dcterms:created>
  <dcterms:modified xsi:type="dcterms:W3CDTF">2017-04-05T16:38:50Z</dcterms:modified>
</cp:coreProperties>
</file>