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ulua">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u-ES" smtClean="0"/>
              <a:t>Egin klik titulu maisuaren estiloa aldatzeko</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u-ES" smtClean="0"/>
              <a:t>Egin klik elementu nagusiaren azpititulu-estiloa editatzeko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‹zk.›</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rudi panoramikoa epigrafeareki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u-ES" smtClean="0"/>
              <a:t>Egin klik titulu maisuaren estiloa aldatzeko</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u-ES" smtClean="0"/>
              <a:t>Irudia gehitzeko, sakatu ikonoa</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u-ES" smtClean="0"/>
              <a:t>Egin klik diapositiba nagusiaren testu-estiloak aldatzeko</a:t>
            </a:r>
          </a:p>
        </p:txBody>
      </p:sp>
      <p:sp>
        <p:nvSpPr>
          <p:cNvPr id="5" name="Date Placeholder 4"/>
          <p:cNvSpPr>
            <a:spLocks noGrp="1"/>
          </p:cNvSpPr>
          <p:nvPr>
            <p:ph type="dt" sz="half" idx="10"/>
          </p:nvPr>
        </p:nvSpPr>
        <p:spPr/>
        <p:txBody>
          <a:bodyPr/>
          <a:lstStyle/>
          <a:p>
            <a:fld id="{48A87A34-81AB-432B-8DAE-1953F412C126}" type="datetimeFigureOut">
              <a:rPr lang="en-US" dirty="0"/>
              <a:t>2/12/2020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‹zk.›</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ulua eta epigrafea">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u-ES" smtClean="0"/>
              <a:t>Egin klik titulu maisuaren estiloa aldatzeko</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u-ES" smtClean="0"/>
              <a:t>Egin klik diapositiba nagusiaren testu-estiloak aldatzeko</a:t>
            </a:r>
          </a:p>
        </p:txBody>
      </p:sp>
      <p:sp>
        <p:nvSpPr>
          <p:cNvPr id="5" name="Date Placeholder 4"/>
          <p:cNvSpPr>
            <a:spLocks noGrp="1"/>
          </p:cNvSpPr>
          <p:nvPr>
            <p:ph type="dt" sz="half" idx="10"/>
          </p:nvPr>
        </p:nvSpPr>
        <p:spPr/>
        <p:txBody>
          <a:bodyPr/>
          <a:lstStyle/>
          <a:p>
            <a:fld id="{48A87A34-81AB-432B-8DAE-1953F412C126}" type="datetimeFigureOut">
              <a:rPr lang="en-US" dirty="0"/>
              <a:t>2/12/2020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‹zk.›</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Aipua epigrafeareki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u-ES" smtClean="0"/>
              <a:t>Egin klik titulu maisuaren estiloa aldatzeko</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u-ES" smtClean="0"/>
              <a:t>Egin klik diapositiba nagusiaren testu-estiloak aldatzeko</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u-ES" smtClean="0"/>
              <a:t>Egin klik diapositiba nagusiaren testu-estiloak aldatzeko</a:t>
            </a:r>
          </a:p>
        </p:txBody>
      </p:sp>
      <p:sp>
        <p:nvSpPr>
          <p:cNvPr id="5" name="Date Placeholder 4"/>
          <p:cNvSpPr>
            <a:spLocks noGrp="1"/>
          </p:cNvSpPr>
          <p:nvPr>
            <p:ph type="dt" sz="half" idx="10"/>
          </p:nvPr>
        </p:nvSpPr>
        <p:spPr/>
        <p:txBody>
          <a:bodyPr/>
          <a:lstStyle/>
          <a:p>
            <a:fld id="{48A87A34-81AB-432B-8DAE-1953F412C126}" type="datetimeFigureOut">
              <a:rPr lang="en-US" dirty="0"/>
              <a:t>2/12/2020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‹zk.›</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zen-txartela">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u-ES" smtClean="0"/>
              <a:t>Egin klik titulu maisuaren estiloa aldatzeko</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u-ES" smtClean="0"/>
              <a:t>Egin klik diapositiba nagusiaren testu-estiloak aldatzeko</a:t>
            </a:r>
          </a:p>
        </p:txBody>
      </p:sp>
      <p:sp>
        <p:nvSpPr>
          <p:cNvPr id="5" name="Date Placeholder 4"/>
          <p:cNvSpPr>
            <a:spLocks noGrp="1"/>
          </p:cNvSpPr>
          <p:nvPr>
            <p:ph type="dt" sz="half" idx="10"/>
          </p:nvPr>
        </p:nvSpPr>
        <p:spPr/>
        <p:txBody>
          <a:bodyPr/>
          <a:lstStyle/>
          <a:p>
            <a:fld id="{48A87A34-81AB-432B-8DAE-1953F412C126}" type="datetimeFigureOut">
              <a:rPr lang="en-US" dirty="0"/>
              <a:t>2/12/2020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‹zk.›</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zutabe">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u-ES" smtClean="0"/>
              <a:t>Egin klik titulu maisuaren estiloa aldatzeko</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u-ES" smtClean="0"/>
              <a:t>Egin klik diapositiba nagusiaren testu-estiloak aldatzeko</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u-ES" smtClean="0"/>
              <a:t>Egin klik diapositiba nagusiaren testu-estiloak aldatzeko</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u-ES" smtClean="0"/>
              <a:t>Egin klik diapositiba nagusiaren testu-estiloak aldatzeko</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u-ES" smtClean="0"/>
              <a:t>Egin klik diapositiba nagusiaren testu-estiloak aldatzeko</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u-ES" smtClean="0"/>
              <a:t>Egin klik diapositiba nagusiaren testu-estiloak aldatzeko</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u-ES" smtClean="0"/>
              <a:t>Egin klik diapositiba nagusiaren testu-estiloak aldatzeko</a:t>
            </a:r>
          </a:p>
        </p:txBody>
      </p:sp>
      <p:sp>
        <p:nvSpPr>
          <p:cNvPr id="3" name="Date Placeholder 2"/>
          <p:cNvSpPr>
            <a:spLocks noGrp="1"/>
          </p:cNvSpPr>
          <p:nvPr>
            <p:ph type="dt" sz="half" idx="10"/>
          </p:nvPr>
        </p:nvSpPr>
        <p:spPr/>
        <p:txBody>
          <a:bodyPr/>
          <a:lstStyle/>
          <a:p>
            <a:fld id="{48A87A34-81AB-432B-8DAE-1953F412C126}" type="datetimeFigureOut">
              <a:rPr lang="en-US" dirty="0"/>
              <a:t>2/12/2020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‹zk.›</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irudiko zutabea">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u-ES" smtClean="0"/>
              <a:t>Egin klik titulu maisuaren estiloa aldatzeko</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u-ES" smtClean="0"/>
              <a:t>Egin klik diapositiba nagusiaren testu-estiloak aldatzeko</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u-ES" smtClean="0"/>
              <a:t>Irudia gehitzeko, sakatu ikonoa</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u-ES" smtClean="0"/>
              <a:t>Egin klik diapositiba nagusiaren testu-estiloak aldatzeko</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u-ES" smtClean="0"/>
              <a:t>Egin klik diapositiba nagusiaren testu-estiloak aldatzeko</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u-ES" smtClean="0"/>
              <a:t>Irudia gehitzeko, sakatu ikonoa</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u-ES" smtClean="0"/>
              <a:t>Egin klik diapositiba nagusiaren testu-estiloak aldatzeko</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u-ES" smtClean="0"/>
              <a:t>Egin klik diapositiba nagusiaren testu-estiloak aldatzeko</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u-ES" smtClean="0"/>
              <a:t>Irudia gehitzeko, sakatu ikonoa</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u-ES" smtClean="0"/>
              <a:t>Egin klik diapositiba nagusiaren testu-estiloak aldatzeko</a:t>
            </a:r>
          </a:p>
        </p:txBody>
      </p:sp>
      <p:sp>
        <p:nvSpPr>
          <p:cNvPr id="3" name="Date Placeholder 2"/>
          <p:cNvSpPr>
            <a:spLocks noGrp="1"/>
          </p:cNvSpPr>
          <p:nvPr>
            <p:ph type="dt" sz="half" idx="10"/>
          </p:nvPr>
        </p:nvSpPr>
        <p:spPr/>
        <p:txBody>
          <a:bodyPr/>
          <a:lstStyle/>
          <a:p>
            <a:fld id="{48A87A34-81AB-432B-8DAE-1953F412C126}" type="datetimeFigureOut">
              <a:rPr lang="en-US" dirty="0"/>
              <a:t>2/12/2020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‹zk.›</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ulua eta testu bertikala">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u-ES" smtClean="0"/>
              <a:t>Egin klik titulu maisuaren estiloa aldatzeko</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u-ES" smtClean="0"/>
              <a:t>Egin klik diapositiba nagusiaren testu-estiloak aldatzeko</a:t>
            </a:r>
          </a:p>
          <a:p>
            <a:pPr lvl="1"/>
            <a:r>
              <a:rPr lang="eu-ES" smtClean="0"/>
              <a:t>Bigarren maila</a:t>
            </a:r>
          </a:p>
          <a:p>
            <a:pPr lvl="2"/>
            <a:r>
              <a:rPr lang="eu-ES" smtClean="0"/>
              <a:t>Hirugarren maila</a:t>
            </a:r>
          </a:p>
          <a:p>
            <a:pPr lvl="3"/>
            <a:r>
              <a:rPr lang="eu-ES" smtClean="0"/>
              <a:t>Laugarren maila</a:t>
            </a:r>
          </a:p>
          <a:p>
            <a:pPr lvl="4"/>
            <a:r>
              <a:rPr lang="eu-ES" smtClean="0"/>
              <a:t>Bosgarren maila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‹zk.›</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ulu bertikala eta testua">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u-ES" smtClean="0"/>
              <a:t>Egin klik titulu maisuaren estiloa aldatzeko</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u-ES" smtClean="0"/>
              <a:t>Egin klik diapositiba nagusiaren testu-estiloak aldatzeko</a:t>
            </a:r>
          </a:p>
          <a:p>
            <a:pPr lvl="1"/>
            <a:r>
              <a:rPr lang="eu-ES" smtClean="0"/>
              <a:t>Bigarren maila</a:t>
            </a:r>
          </a:p>
          <a:p>
            <a:pPr lvl="2"/>
            <a:r>
              <a:rPr lang="eu-ES" smtClean="0"/>
              <a:t>Hirugarren maila</a:t>
            </a:r>
          </a:p>
          <a:p>
            <a:pPr lvl="3"/>
            <a:r>
              <a:rPr lang="eu-ES" smtClean="0"/>
              <a:t>Laugarren maila</a:t>
            </a:r>
          </a:p>
          <a:p>
            <a:pPr lvl="4"/>
            <a:r>
              <a:rPr lang="eu-ES" smtClean="0"/>
              <a:t>Bosgarren maila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‹zk.›</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ulua eta edukia">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u-ES" smtClean="0"/>
              <a:t>Egin klik titulu maisuaren estiloa aldatzeko</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u-ES" smtClean="0"/>
              <a:t>Egin klik diapositiba nagusiaren testu-estiloak aldatzeko</a:t>
            </a:r>
          </a:p>
          <a:p>
            <a:pPr lvl="1"/>
            <a:r>
              <a:rPr lang="eu-ES" smtClean="0"/>
              <a:t>Bigarren maila</a:t>
            </a:r>
          </a:p>
          <a:p>
            <a:pPr lvl="2"/>
            <a:r>
              <a:rPr lang="eu-ES" smtClean="0"/>
              <a:t>Hirugarren maila</a:t>
            </a:r>
          </a:p>
          <a:p>
            <a:pPr lvl="3"/>
            <a:r>
              <a:rPr lang="eu-ES" smtClean="0"/>
              <a:t>Laugarren maila</a:t>
            </a:r>
          </a:p>
          <a:p>
            <a:pPr lvl="4"/>
            <a:r>
              <a:rPr lang="eu-ES" smtClean="0"/>
              <a:t>Bosgarren maila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‹zk.›</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talaren goiburua">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u-ES" smtClean="0"/>
              <a:t>Egin klik titulu maisuaren estiloa aldatzeko</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u-ES" smtClean="0"/>
              <a:t>Egin klik diapositiba nagusiaren testu-estiloak aldatzeko</a:t>
            </a:r>
          </a:p>
        </p:txBody>
      </p:sp>
      <p:sp>
        <p:nvSpPr>
          <p:cNvPr id="4" name="Date Placeholder 3"/>
          <p:cNvSpPr>
            <a:spLocks noGrp="1"/>
          </p:cNvSpPr>
          <p:nvPr>
            <p:ph type="dt" sz="half" idx="10"/>
          </p:nvPr>
        </p:nvSpPr>
        <p:spPr/>
        <p:txBody>
          <a:bodyPr/>
          <a:lstStyle/>
          <a:p>
            <a:fld id="{48A87A34-81AB-432B-8DAE-1953F412C126}" type="datetimeFigureOut">
              <a:rPr lang="en-US" dirty="0"/>
              <a:t>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‹zk.›</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Bi eduki">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u-ES" smtClean="0"/>
              <a:t>Egin klik titulu maisuaren estiloa aldatzeko</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u-ES" smtClean="0"/>
              <a:t>Egin klik diapositiba nagusiaren testu-estiloak aldatzeko</a:t>
            </a:r>
          </a:p>
          <a:p>
            <a:pPr lvl="1"/>
            <a:r>
              <a:rPr lang="eu-ES" smtClean="0"/>
              <a:t>Bigarren maila</a:t>
            </a:r>
          </a:p>
          <a:p>
            <a:pPr lvl="2"/>
            <a:r>
              <a:rPr lang="eu-ES" smtClean="0"/>
              <a:t>Hirugarren maila</a:t>
            </a:r>
          </a:p>
          <a:p>
            <a:pPr lvl="3"/>
            <a:r>
              <a:rPr lang="eu-ES" smtClean="0"/>
              <a:t>Laugarren maila</a:t>
            </a:r>
          </a:p>
          <a:p>
            <a:pPr lvl="4"/>
            <a:r>
              <a:rPr lang="eu-ES" smtClean="0"/>
              <a:t>Bosgarren maila</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u-ES" smtClean="0"/>
              <a:t>Egin klik diapositiba nagusiaren testu-estiloak aldatzeko</a:t>
            </a:r>
          </a:p>
          <a:p>
            <a:pPr lvl="1"/>
            <a:r>
              <a:rPr lang="eu-ES" smtClean="0"/>
              <a:t>Bigarren maila</a:t>
            </a:r>
          </a:p>
          <a:p>
            <a:pPr lvl="2"/>
            <a:r>
              <a:rPr lang="eu-ES" smtClean="0"/>
              <a:t>Hirugarren maila</a:t>
            </a:r>
          </a:p>
          <a:p>
            <a:pPr lvl="3"/>
            <a:r>
              <a:rPr lang="eu-ES" smtClean="0"/>
              <a:t>Laugarren maila</a:t>
            </a:r>
          </a:p>
          <a:p>
            <a:pPr lvl="4"/>
            <a:r>
              <a:rPr lang="eu-ES" smtClean="0"/>
              <a:t>Bosgarren maila</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‹zk.›</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onparazio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u-ES" smtClean="0"/>
              <a:t>Egin klik titulu maisuaren estiloa aldatzeko</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u-ES" smtClean="0"/>
              <a:t>Egin klik diapositiba nagusiaren testu-estiloak aldatzeko</a:t>
            </a:r>
          </a:p>
        </p:txBody>
      </p:sp>
      <p:sp>
        <p:nvSpPr>
          <p:cNvPr id="12" name="Content Placeholder 3"/>
          <p:cNvSpPr>
            <a:spLocks noGrp="1"/>
          </p:cNvSpPr>
          <p:nvPr>
            <p:ph sz="quarter" idx="13"/>
          </p:nvPr>
        </p:nvSpPr>
        <p:spPr>
          <a:xfrm>
            <a:off x="913774" y="3051012"/>
            <a:ext cx="5106027" cy="2740187"/>
          </a:xfrm>
        </p:spPr>
        <p:txBody>
          <a:bodyPr/>
          <a:lstStyle/>
          <a:p>
            <a:pPr lvl="0"/>
            <a:r>
              <a:rPr lang="eu-ES" smtClean="0"/>
              <a:t>Egin klik diapositiba nagusiaren testu-estiloak aldatzeko</a:t>
            </a:r>
          </a:p>
          <a:p>
            <a:pPr lvl="1"/>
            <a:r>
              <a:rPr lang="eu-ES" smtClean="0"/>
              <a:t>Bigarren maila</a:t>
            </a:r>
          </a:p>
          <a:p>
            <a:pPr lvl="2"/>
            <a:r>
              <a:rPr lang="eu-ES" smtClean="0"/>
              <a:t>Hirugarren maila</a:t>
            </a:r>
          </a:p>
          <a:p>
            <a:pPr lvl="3"/>
            <a:r>
              <a:rPr lang="eu-ES" smtClean="0"/>
              <a:t>Laugarren maila</a:t>
            </a:r>
          </a:p>
          <a:p>
            <a:pPr lvl="4"/>
            <a:r>
              <a:rPr lang="eu-ES" smtClean="0"/>
              <a:t>Bosgarren maila</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u-ES" smtClean="0"/>
              <a:t>Egin klik diapositiba nagusiaren testu-estiloak aldatzeko</a:t>
            </a:r>
          </a:p>
        </p:txBody>
      </p:sp>
      <p:sp>
        <p:nvSpPr>
          <p:cNvPr id="13" name="Content Placeholder 5"/>
          <p:cNvSpPr>
            <a:spLocks noGrp="1"/>
          </p:cNvSpPr>
          <p:nvPr>
            <p:ph sz="quarter" idx="14"/>
          </p:nvPr>
        </p:nvSpPr>
        <p:spPr>
          <a:xfrm>
            <a:off x="6172200" y="3051012"/>
            <a:ext cx="5105401" cy="2740187"/>
          </a:xfrm>
        </p:spPr>
        <p:txBody>
          <a:bodyPr/>
          <a:lstStyle/>
          <a:p>
            <a:pPr lvl="0"/>
            <a:r>
              <a:rPr lang="eu-ES" smtClean="0"/>
              <a:t>Egin klik diapositiba nagusiaren testu-estiloak aldatzeko</a:t>
            </a:r>
          </a:p>
          <a:p>
            <a:pPr lvl="1"/>
            <a:r>
              <a:rPr lang="eu-ES" smtClean="0"/>
              <a:t>Bigarren maila</a:t>
            </a:r>
          </a:p>
          <a:p>
            <a:pPr lvl="2"/>
            <a:r>
              <a:rPr lang="eu-ES" smtClean="0"/>
              <a:t>Hirugarren maila</a:t>
            </a:r>
          </a:p>
          <a:p>
            <a:pPr lvl="3"/>
            <a:r>
              <a:rPr lang="eu-ES" smtClean="0"/>
              <a:t>Laugarren maila</a:t>
            </a:r>
          </a:p>
          <a:p>
            <a:pPr lvl="4"/>
            <a:r>
              <a:rPr lang="eu-ES" smtClean="0"/>
              <a:t>Bosgarren maila</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‹zk.›</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ulua bakarri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u-ES" smtClean="0"/>
              <a:t>Egin klik titulu maisuaren estiloa aldatzeko</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‹zk.›</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Hutsi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2/12/2020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‹zk.›</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Epigrafedun eduk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u-ES" smtClean="0"/>
              <a:t>Egin klik titulu maisuaren estiloa aldatzeko</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u-ES" smtClean="0"/>
              <a:t>Egin klik diapositiba nagusiaren testu-estiloak aldatzeko</a:t>
            </a:r>
          </a:p>
          <a:p>
            <a:pPr lvl="1"/>
            <a:r>
              <a:rPr lang="eu-ES" smtClean="0"/>
              <a:t>Bigarren maila</a:t>
            </a:r>
          </a:p>
          <a:p>
            <a:pPr lvl="2"/>
            <a:r>
              <a:rPr lang="eu-ES" smtClean="0"/>
              <a:t>Hirugarren maila</a:t>
            </a:r>
          </a:p>
          <a:p>
            <a:pPr lvl="3"/>
            <a:r>
              <a:rPr lang="eu-ES" smtClean="0"/>
              <a:t>Laugarren maila</a:t>
            </a:r>
          </a:p>
          <a:p>
            <a:pPr lvl="4"/>
            <a:r>
              <a:rPr lang="eu-ES" smtClean="0"/>
              <a:t>Bosgarren maila</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u-ES" smtClean="0"/>
              <a:t>Egin klik diapositiba nagusiaren testu-estiloak aldatzeko</a:t>
            </a:r>
          </a:p>
        </p:txBody>
      </p:sp>
      <p:sp>
        <p:nvSpPr>
          <p:cNvPr id="5" name="Date Placeholder 4"/>
          <p:cNvSpPr>
            <a:spLocks noGrp="1"/>
          </p:cNvSpPr>
          <p:nvPr>
            <p:ph type="dt" sz="half" idx="10"/>
          </p:nvPr>
        </p:nvSpPr>
        <p:spPr/>
        <p:txBody>
          <a:bodyPr/>
          <a:lstStyle/>
          <a:p>
            <a:fld id="{48A87A34-81AB-432B-8DAE-1953F412C126}" type="datetimeFigureOut">
              <a:rPr lang="en-US" dirty="0"/>
              <a:t>2/12/2020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‹zk.›</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Epigrafedun irud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u-ES" smtClean="0"/>
              <a:t>Egin klik titulu maisuaren estiloa aldatzeko</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u-ES" smtClean="0"/>
              <a:t>Irudia gehitzeko, sakatu ikonoa</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u-ES" smtClean="0"/>
              <a:t>Egin klik diapositiba nagusiaren testu-estiloak aldatzeko</a:t>
            </a:r>
          </a:p>
        </p:txBody>
      </p:sp>
      <p:sp>
        <p:nvSpPr>
          <p:cNvPr id="5" name="Date Placeholder 4"/>
          <p:cNvSpPr>
            <a:spLocks noGrp="1"/>
          </p:cNvSpPr>
          <p:nvPr>
            <p:ph type="dt" sz="half" idx="10"/>
          </p:nvPr>
        </p:nvSpPr>
        <p:spPr/>
        <p:txBody>
          <a:bodyPr/>
          <a:lstStyle/>
          <a:p>
            <a:fld id="{48A87A34-81AB-432B-8DAE-1953F412C126}" type="datetimeFigureOut">
              <a:rPr lang="en-US" dirty="0"/>
              <a:t>2/12/2020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‹zk.›</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u-ES" smtClean="0"/>
              <a:t>Egin klik titulu maisuaren estiloa aldatzeko</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u-ES" smtClean="0"/>
              <a:t>Egin klik diapositiba nagusiaren testu-estiloak aldatzeko</a:t>
            </a:r>
          </a:p>
          <a:p>
            <a:pPr lvl="1"/>
            <a:r>
              <a:rPr lang="eu-ES" smtClean="0"/>
              <a:t>Bigarren maila</a:t>
            </a:r>
          </a:p>
          <a:p>
            <a:pPr lvl="2"/>
            <a:r>
              <a:rPr lang="eu-ES" smtClean="0"/>
              <a:t>Hirugarren maila</a:t>
            </a:r>
          </a:p>
          <a:p>
            <a:pPr lvl="3"/>
            <a:r>
              <a:rPr lang="eu-ES" smtClean="0"/>
              <a:t>Laugarren maila</a:t>
            </a:r>
          </a:p>
          <a:p>
            <a:pPr lvl="4"/>
            <a:r>
              <a:rPr lang="eu-ES" smtClean="0"/>
              <a:t>Bosgarren maila</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2/12/2020</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‹zk.›</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youtu.be/3241Mrlxf5o"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youtu.be/zBKHZEp1D8A"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ulua 1"/>
          <p:cNvSpPr>
            <a:spLocks noGrp="1"/>
          </p:cNvSpPr>
          <p:nvPr>
            <p:ph type="ctrTitle"/>
          </p:nvPr>
        </p:nvSpPr>
        <p:spPr/>
        <p:txBody>
          <a:bodyPr/>
          <a:lstStyle/>
          <a:p>
            <a:r>
              <a:rPr lang="eu-ES" dirty="0" smtClean="0"/>
              <a:t>BULLING</a:t>
            </a:r>
            <a:endParaRPr lang="eu-ES" dirty="0"/>
          </a:p>
        </p:txBody>
      </p:sp>
      <p:sp>
        <p:nvSpPr>
          <p:cNvPr id="3" name="Azpititulua 2"/>
          <p:cNvSpPr>
            <a:spLocks noGrp="1"/>
          </p:cNvSpPr>
          <p:nvPr>
            <p:ph type="subTitle" idx="1"/>
          </p:nvPr>
        </p:nvSpPr>
        <p:spPr/>
        <p:txBody>
          <a:bodyPr/>
          <a:lstStyle/>
          <a:p>
            <a:r>
              <a:rPr lang="eu-ES" dirty="0" smtClean="0"/>
              <a:t>Berdinen arteko jazarpena</a:t>
            </a:r>
            <a:endParaRPr lang="eu-ES" dirty="0"/>
          </a:p>
        </p:txBody>
      </p:sp>
    </p:spTree>
    <p:extLst>
      <p:ext uri="{BB962C8B-B14F-4D97-AF65-F5344CB8AC3E}">
        <p14:creationId xmlns:p14="http://schemas.microsoft.com/office/powerpoint/2010/main" val="6966352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ulua 1"/>
          <p:cNvSpPr>
            <a:spLocks noGrp="1"/>
          </p:cNvSpPr>
          <p:nvPr>
            <p:ph type="title"/>
          </p:nvPr>
        </p:nvSpPr>
        <p:spPr>
          <a:xfrm>
            <a:off x="913775" y="618518"/>
            <a:ext cx="10364451" cy="827898"/>
          </a:xfrm>
        </p:spPr>
        <p:txBody>
          <a:bodyPr/>
          <a:lstStyle/>
          <a:p>
            <a:r>
              <a:rPr lang="eu-ES" dirty="0" smtClean="0"/>
              <a:t>Zer da </a:t>
            </a:r>
            <a:r>
              <a:rPr lang="eu-ES" dirty="0" err="1" smtClean="0"/>
              <a:t>BULLINg</a:t>
            </a:r>
            <a:r>
              <a:rPr lang="eu-ES" dirty="0" smtClean="0"/>
              <a:t>-a?</a:t>
            </a:r>
            <a:endParaRPr lang="eu-ES" dirty="0"/>
          </a:p>
        </p:txBody>
      </p:sp>
      <p:sp>
        <p:nvSpPr>
          <p:cNvPr id="3" name="Edukiaren leku-marka 2"/>
          <p:cNvSpPr>
            <a:spLocks noGrp="1"/>
          </p:cNvSpPr>
          <p:nvPr>
            <p:ph sz="quarter" idx="13"/>
          </p:nvPr>
        </p:nvSpPr>
        <p:spPr>
          <a:xfrm>
            <a:off x="913774" y="1571106"/>
            <a:ext cx="10363826" cy="4220094"/>
          </a:xfrm>
        </p:spPr>
        <p:txBody>
          <a:bodyPr/>
          <a:lstStyle/>
          <a:p>
            <a:r>
              <a:rPr lang="es-ES" dirty="0" err="1" smtClean="0"/>
              <a:t>Pertsona</a:t>
            </a:r>
            <a:r>
              <a:rPr lang="es-ES" dirty="0" smtClean="0"/>
              <a:t> </a:t>
            </a:r>
            <a:r>
              <a:rPr lang="es-ES" dirty="0" err="1" smtClean="0"/>
              <a:t>batek</a:t>
            </a:r>
            <a:r>
              <a:rPr lang="es-ES" dirty="0" smtClean="0"/>
              <a:t> </a:t>
            </a:r>
            <a:r>
              <a:rPr lang="es-ES" dirty="0" err="1" smtClean="0"/>
              <a:t>edo</a:t>
            </a:r>
            <a:r>
              <a:rPr lang="es-ES" dirty="0" smtClean="0"/>
              <a:t> </a:t>
            </a:r>
            <a:r>
              <a:rPr lang="es-ES" dirty="0" err="1" smtClean="0"/>
              <a:t>batzuk</a:t>
            </a:r>
            <a:r>
              <a:rPr lang="es-ES" dirty="0" smtClean="0"/>
              <a:t> </a:t>
            </a:r>
            <a:r>
              <a:rPr lang="es-ES" dirty="0" err="1" smtClean="0"/>
              <a:t>beste</a:t>
            </a:r>
            <a:r>
              <a:rPr lang="es-ES" dirty="0" smtClean="0"/>
              <a:t> </a:t>
            </a:r>
            <a:r>
              <a:rPr lang="es-ES" dirty="0" err="1" smtClean="0"/>
              <a:t>norbait</a:t>
            </a:r>
            <a:r>
              <a:rPr lang="es-ES" dirty="0" smtClean="0"/>
              <a:t> </a:t>
            </a:r>
            <a:r>
              <a:rPr lang="es-ES" dirty="0" err="1" smtClean="0"/>
              <a:t>gogaitu</a:t>
            </a:r>
            <a:r>
              <a:rPr lang="es-ES" dirty="0" smtClean="0"/>
              <a:t>, </a:t>
            </a:r>
            <a:r>
              <a:rPr lang="es-ES" dirty="0" err="1" smtClean="0"/>
              <a:t>jazarri</a:t>
            </a:r>
            <a:r>
              <a:rPr lang="es-ES" dirty="0" smtClean="0"/>
              <a:t> eta </a:t>
            </a:r>
            <a:r>
              <a:rPr lang="es-ES" dirty="0" err="1" smtClean="0"/>
              <a:t>erasotzea</a:t>
            </a:r>
            <a:r>
              <a:rPr lang="es-ES" dirty="0" smtClean="0"/>
              <a:t>.</a:t>
            </a:r>
          </a:p>
          <a:p>
            <a:r>
              <a:rPr lang="es-ES" dirty="0" smtClean="0"/>
              <a:t>Bi </a:t>
            </a:r>
            <a:r>
              <a:rPr lang="es-ES" dirty="0" err="1" smtClean="0"/>
              <a:t>baldintza</a:t>
            </a:r>
            <a:r>
              <a:rPr lang="es-ES" dirty="0" smtClean="0"/>
              <a:t>:</a:t>
            </a:r>
          </a:p>
          <a:p>
            <a:r>
              <a:rPr lang="eu-ES" b="1" dirty="0"/>
              <a:t>Errepikapena eta babesgabetasuna</a:t>
            </a:r>
            <a:r>
              <a:rPr lang="eu-ES" dirty="0"/>
              <a:t>: </a:t>
            </a:r>
            <a:r>
              <a:rPr lang="eu-ES" dirty="0" smtClean="0"/>
              <a:t>gorabeherak (Hitzezkoak izan daitezke baita ere, esaldi </a:t>
            </a:r>
            <a:r>
              <a:rPr lang="eu-ES" dirty="0"/>
              <a:t>edo hitz bakar batek balio du) behin eta berriz ematen dira </a:t>
            </a:r>
            <a:r>
              <a:rPr lang="eu-ES" dirty="0" smtClean="0"/>
              <a:t>eta Denbora </a:t>
            </a:r>
            <a:r>
              <a:rPr lang="eu-ES" dirty="0"/>
              <a:t>luzez eta modu iraunkorrean.</a:t>
            </a:r>
          </a:p>
          <a:p>
            <a:r>
              <a:rPr lang="eu-ES" b="1" dirty="0" smtClean="0"/>
              <a:t>Botere-desoreka: </a:t>
            </a:r>
            <a:r>
              <a:rPr lang="eu-ES" dirty="0" smtClean="0"/>
              <a:t>Irainak </a:t>
            </a:r>
            <a:r>
              <a:rPr lang="eu-ES" dirty="0"/>
              <a:t>egiten dituztenen eta jasotzen dituztenen arteko boterea </a:t>
            </a:r>
            <a:r>
              <a:rPr lang="eu-ES" dirty="0" smtClean="0"/>
              <a:t>desoreka nabaria egotea (Bakarrik egotea, desberdina…).</a:t>
            </a:r>
            <a:endParaRPr lang="eu-ES" dirty="0"/>
          </a:p>
        </p:txBody>
      </p:sp>
    </p:spTree>
    <p:extLst>
      <p:ext uri="{BB962C8B-B14F-4D97-AF65-F5344CB8AC3E}">
        <p14:creationId xmlns:p14="http://schemas.microsoft.com/office/powerpoint/2010/main" val="30620739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ulua 1"/>
          <p:cNvSpPr>
            <a:spLocks noGrp="1"/>
          </p:cNvSpPr>
          <p:nvPr>
            <p:ph type="title"/>
          </p:nvPr>
        </p:nvSpPr>
        <p:spPr>
          <a:xfrm>
            <a:off x="913775" y="618517"/>
            <a:ext cx="10364451" cy="844523"/>
          </a:xfrm>
        </p:spPr>
        <p:txBody>
          <a:bodyPr/>
          <a:lstStyle/>
          <a:p>
            <a:r>
              <a:rPr lang="eu-ES" dirty="0" err="1" smtClean="0"/>
              <a:t>BULLINg</a:t>
            </a:r>
            <a:r>
              <a:rPr lang="eu-ES" dirty="0" smtClean="0"/>
              <a:t>-a</a:t>
            </a:r>
            <a:r>
              <a:rPr lang="eu-ES" dirty="0"/>
              <a:t>?</a:t>
            </a:r>
          </a:p>
        </p:txBody>
      </p:sp>
      <p:sp>
        <p:nvSpPr>
          <p:cNvPr id="3" name="Edukiaren leku-marka 2"/>
          <p:cNvSpPr>
            <a:spLocks noGrp="1"/>
          </p:cNvSpPr>
          <p:nvPr>
            <p:ph sz="quarter" idx="13"/>
          </p:nvPr>
        </p:nvSpPr>
        <p:spPr>
          <a:xfrm>
            <a:off x="723652" y="1212671"/>
            <a:ext cx="10363826" cy="4798830"/>
          </a:xfrm>
        </p:spPr>
        <p:txBody>
          <a:bodyPr>
            <a:noAutofit/>
          </a:bodyPr>
          <a:lstStyle/>
          <a:p>
            <a:pPr marL="0" indent="0">
              <a:buNone/>
            </a:pPr>
            <a:r>
              <a:rPr lang="eu-ES" sz="2400" dirty="0" smtClean="0"/>
              <a:t>Batzuetan, </a:t>
            </a:r>
            <a:r>
              <a:rPr lang="eu-ES" sz="2400" dirty="0" err="1" smtClean="0"/>
              <a:t>bulling</a:t>
            </a:r>
            <a:r>
              <a:rPr lang="eu-ES" sz="2400" dirty="0" smtClean="0"/>
              <a:t> </a:t>
            </a:r>
            <a:r>
              <a:rPr lang="eu-ES" sz="2400" b="1" dirty="0" smtClean="0"/>
              <a:t>eraso fisikoekin </a:t>
            </a:r>
            <a:r>
              <a:rPr lang="eu-ES" sz="2400" dirty="0" smtClean="0"/>
              <a:t>bakarrik lotzen dugu, baino jotzeaz gain, </a:t>
            </a:r>
          </a:p>
          <a:p>
            <a:pPr marL="0" indent="0" algn="ctr">
              <a:buNone/>
            </a:pPr>
            <a:r>
              <a:rPr lang="eu-ES" sz="2400" dirty="0" smtClean="0"/>
              <a:t>Ezizenak jartzea, Ez </a:t>
            </a:r>
            <a:r>
              <a:rPr lang="eu-ES" sz="2400" dirty="0"/>
              <a:t>hitz </a:t>
            </a:r>
            <a:r>
              <a:rPr lang="eu-ES" sz="2400" dirty="0" smtClean="0"/>
              <a:t>egitea, </a:t>
            </a:r>
            <a:r>
              <a:rPr lang="eu-ES" sz="2400" dirty="0"/>
              <a:t>Barre </a:t>
            </a:r>
            <a:r>
              <a:rPr lang="eu-ES" sz="2400" dirty="0" smtClean="0"/>
              <a:t>egitea,  Iraintzea, faltsuki salatzea,  </a:t>
            </a:r>
            <a:r>
              <a:rPr lang="eu-ES" sz="2400" dirty="0"/>
              <a:t>Gezurra </a:t>
            </a:r>
            <a:r>
              <a:rPr lang="eu-ES" sz="2400" dirty="0" smtClean="0"/>
              <a:t>esatea,  </a:t>
            </a:r>
            <a:r>
              <a:rPr lang="eu-ES" sz="2400" dirty="0"/>
              <a:t>Iseka </a:t>
            </a:r>
            <a:r>
              <a:rPr lang="eu-ES" sz="2400" dirty="0" smtClean="0"/>
              <a:t>egitea, Isolatzea, Mespretxatzea,  </a:t>
            </a:r>
            <a:r>
              <a:rPr lang="eu-ES" sz="2400" dirty="0"/>
              <a:t>Oihu </a:t>
            </a:r>
            <a:r>
              <a:rPr lang="eu-ES" sz="2400" dirty="0" smtClean="0"/>
              <a:t>egitea, Kritikatzea, Imitatzea, Manipulatzea, hitz egiten ez uztea, gauzak ezkutatzea, barregarri uztea, mania izatea, krudela izatea, kasurik ez egitea, gauzak  lapurtzea, bereizkeriaz jokatzea, baztertzea ere, </a:t>
            </a:r>
            <a:r>
              <a:rPr lang="eu-ES" sz="2400" dirty="0" err="1" smtClean="0"/>
              <a:t>bullinga</a:t>
            </a:r>
            <a:r>
              <a:rPr lang="eu-ES" sz="2400" dirty="0" smtClean="0"/>
              <a:t> izan daitezke. </a:t>
            </a:r>
          </a:p>
          <a:p>
            <a:pPr marL="0" indent="0">
              <a:buNone/>
            </a:pPr>
            <a:r>
              <a:rPr lang="es-ES" sz="2400" dirty="0" smtClean="0"/>
              <a:t>"No sólo los golpes dejan marca" </a:t>
            </a:r>
            <a:r>
              <a:rPr lang="es-ES" sz="2400" dirty="0" err="1" smtClean="0"/>
              <a:t>bideoa</a:t>
            </a:r>
            <a:r>
              <a:rPr lang="es-ES" sz="2400" dirty="0"/>
              <a:t>  </a:t>
            </a:r>
            <a:r>
              <a:rPr lang="es-ES" sz="1600" dirty="0" smtClean="0">
                <a:hlinkClick r:id="rId2"/>
              </a:rPr>
              <a:t>https</a:t>
            </a:r>
            <a:r>
              <a:rPr lang="es-ES" sz="1600" dirty="0">
                <a:hlinkClick r:id="rId2"/>
              </a:rPr>
              <a:t>://</a:t>
            </a:r>
            <a:r>
              <a:rPr lang="es-ES" sz="1600" dirty="0" smtClean="0">
                <a:hlinkClick r:id="rId2"/>
              </a:rPr>
              <a:t>youtu.be/3241Mrlxf5o</a:t>
            </a:r>
            <a:endParaRPr lang="es-ES" sz="1600" dirty="0" smtClean="0"/>
          </a:p>
          <a:p>
            <a:pPr marL="0" indent="0">
              <a:buNone/>
            </a:pPr>
            <a:r>
              <a:rPr lang="eu-ES" sz="2400" dirty="0" smtClean="0"/>
              <a:t>Baldin </a:t>
            </a:r>
            <a:r>
              <a:rPr lang="eu-ES" sz="2400" dirty="0" smtClean="0"/>
              <a:t>eta aipatutako baldintzak betetzen badira:</a:t>
            </a:r>
          </a:p>
          <a:p>
            <a:pPr marL="0" indent="0" algn="ctr">
              <a:buNone/>
            </a:pPr>
            <a:r>
              <a:rPr lang="eu-ES" sz="2400" b="1" dirty="0" smtClean="0"/>
              <a:t>errepikapena, babesgabetasuna eta botere desoreka</a:t>
            </a:r>
            <a:endParaRPr lang="eu-ES" sz="2400" b="1" dirty="0"/>
          </a:p>
        </p:txBody>
      </p:sp>
    </p:spTree>
    <p:extLst>
      <p:ext uri="{BB962C8B-B14F-4D97-AF65-F5344CB8AC3E}">
        <p14:creationId xmlns:p14="http://schemas.microsoft.com/office/powerpoint/2010/main" val="6779779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ulua 1"/>
          <p:cNvSpPr>
            <a:spLocks noGrp="1"/>
          </p:cNvSpPr>
          <p:nvPr>
            <p:ph type="title"/>
          </p:nvPr>
        </p:nvSpPr>
        <p:spPr>
          <a:xfrm>
            <a:off x="913775" y="618517"/>
            <a:ext cx="10364451" cy="911025"/>
          </a:xfrm>
        </p:spPr>
        <p:txBody>
          <a:bodyPr>
            <a:normAutofit fontScale="90000"/>
          </a:bodyPr>
          <a:lstStyle/>
          <a:p>
            <a:r>
              <a:rPr lang="eu-ES" b="1" dirty="0"/>
              <a:t>Abusua edo jazarpena izan daiteke:</a:t>
            </a:r>
            <a:br>
              <a:rPr lang="eu-ES" b="1" dirty="0"/>
            </a:br>
            <a:endParaRPr lang="eu-ES" dirty="0"/>
          </a:p>
        </p:txBody>
      </p:sp>
      <p:sp>
        <p:nvSpPr>
          <p:cNvPr id="3" name="Edukiaren leku-marka 2"/>
          <p:cNvSpPr>
            <a:spLocks noGrp="1"/>
          </p:cNvSpPr>
          <p:nvPr>
            <p:ph sz="quarter" idx="13"/>
          </p:nvPr>
        </p:nvSpPr>
        <p:spPr>
          <a:xfrm>
            <a:off x="913774" y="1454728"/>
            <a:ext cx="10363826" cy="4336472"/>
          </a:xfrm>
        </p:spPr>
        <p:txBody>
          <a:bodyPr>
            <a:normAutofit/>
          </a:bodyPr>
          <a:lstStyle/>
          <a:p>
            <a:pPr lvl="2"/>
            <a:r>
              <a:rPr lang="eu-ES" sz="2200" dirty="0" smtClean="0"/>
              <a:t>fisikoa (</a:t>
            </a:r>
            <a:r>
              <a:rPr lang="eu-ES" sz="2200" dirty="0"/>
              <a:t>kolpeak, bultzadak, ostikoak </a:t>
            </a:r>
            <a:r>
              <a:rPr lang="eu-ES" sz="2200" dirty="0" smtClean="0"/>
              <a:t>…).</a:t>
            </a:r>
          </a:p>
          <a:p>
            <a:pPr lvl="2"/>
            <a:r>
              <a:rPr lang="eu-ES" sz="2200" dirty="0" smtClean="0"/>
              <a:t>Psikologikoa </a:t>
            </a:r>
            <a:r>
              <a:rPr lang="eu-ES" sz="2200" dirty="0"/>
              <a:t>(isekak, </a:t>
            </a:r>
            <a:r>
              <a:rPr lang="eu-ES" sz="2200" dirty="0" err="1"/>
              <a:t>moteak</a:t>
            </a:r>
            <a:r>
              <a:rPr lang="eu-ES" sz="2200" dirty="0"/>
              <a:t>, mehatxuak, keinuak </a:t>
            </a:r>
            <a:r>
              <a:rPr lang="eu-ES" sz="2200" dirty="0" smtClean="0"/>
              <a:t>…).</a:t>
            </a:r>
          </a:p>
          <a:p>
            <a:pPr lvl="2"/>
            <a:r>
              <a:rPr lang="eu-ES" sz="2200" dirty="0" err="1" smtClean="0"/>
              <a:t>harremanetakoa</a:t>
            </a:r>
            <a:r>
              <a:rPr lang="eu-ES" sz="2200" dirty="0" smtClean="0"/>
              <a:t> (baztertzea, Isolatzea, </a:t>
            </a:r>
            <a:r>
              <a:rPr lang="eu-ES" sz="2200" dirty="0"/>
              <a:t>zurrumurruak </a:t>
            </a:r>
            <a:r>
              <a:rPr lang="eu-ES" sz="2200" dirty="0" smtClean="0"/>
              <a:t>zabaltzea, </a:t>
            </a:r>
            <a:r>
              <a:rPr lang="eu-ES" sz="2200" dirty="0" err="1" smtClean="0"/>
              <a:t>gutxiestea</a:t>
            </a:r>
            <a:r>
              <a:rPr lang="eu-ES" sz="2200" dirty="0" smtClean="0"/>
              <a:t> …).</a:t>
            </a:r>
          </a:p>
          <a:p>
            <a:pPr lvl="2"/>
            <a:r>
              <a:rPr lang="eu-ES" sz="2200" dirty="0" smtClean="0"/>
              <a:t>ekonomikoa </a:t>
            </a:r>
            <a:r>
              <a:rPr lang="eu-ES" sz="2200" dirty="0"/>
              <a:t>(dirua edo gauzak eskatu, lapurtu </a:t>
            </a:r>
            <a:r>
              <a:rPr lang="eu-ES" sz="2200" dirty="0" smtClean="0"/>
              <a:t>…)</a:t>
            </a:r>
          </a:p>
          <a:p>
            <a:pPr lvl="2"/>
            <a:r>
              <a:rPr lang="eu-ES" sz="2200" dirty="0" err="1" smtClean="0"/>
              <a:t>Ciberbulling</a:t>
            </a:r>
            <a:r>
              <a:rPr lang="eu-ES" sz="2200" dirty="0" smtClean="0"/>
              <a:t>. Kasu honetan, errepikapenaren baldintza ez da beharrezkoa.</a:t>
            </a:r>
            <a:endParaRPr lang="eu-ES" sz="2200" dirty="0"/>
          </a:p>
        </p:txBody>
      </p:sp>
    </p:spTree>
    <p:extLst>
      <p:ext uri="{BB962C8B-B14F-4D97-AF65-F5344CB8AC3E}">
        <p14:creationId xmlns:p14="http://schemas.microsoft.com/office/powerpoint/2010/main" val="40657228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ulua 1"/>
          <p:cNvSpPr>
            <a:spLocks noGrp="1"/>
          </p:cNvSpPr>
          <p:nvPr>
            <p:ph type="title"/>
          </p:nvPr>
        </p:nvSpPr>
        <p:spPr/>
        <p:txBody>
          <a:bodyPr>
            <a:normAutofit/>
          </a:bodyPr>
          <a:lstStyle/>
          <a:p>
            <a:r>
              <a:rPr lang="eu-ES" sz="2800" dirty="0" smtClean="0"/>
              <a:t>Bigarren hezkuntzan batez ere 1 eta 2 mailatan ematen da eta hauek dira gehien ematen diren egoerak</a:t>
            </a:r>
            <a:endParaRPr lang="eu-ES" sz="2800" dirty="0"/>
          </a:p>
        </p:txBody>
      </p:sp>
      <p:sp>
        <p:nvSpPr>
          <p:cNvPr id="3" name="Edukiaren leku-marka 2"/>
          <p:cNvSpPr>
            <a:spLocks noGrp="1"/>
          </p:cNvSpPr>
          <p:nvPr>
            <p:ph sz="quarter" idx="13"/>
          </p:nvPr>
        </p:nvSpPr>
        <p:spPr>
          <a:xfrm>
            <a:off x="913774" y="2011680"/>
            <a:ext cx="5106026" cy="4139738"/>
          </a:xfrm>
        </p:spPr>
        <p:txBody>
          <a:bodyPr>
            <a:noAutofit/>
          </a:bodyPr>
          <a:lstStyle/>
          <a:p>
            <a:r>
              <a:rPr lang="eu-ES" sz="1600" dirty="0" smtClean="0"/>
              <a:t>Izengoitiak jartzen dizkidate.</a:t>
            </a:r>
            <a:endParaRPr lang="eu-ES" sz="1600" dirty="0"/>
          </a:p>
          <a:p>
            <a:r>
              <a:rPr lang="eu-ES" sz="1600" dirty="0" smtClean="0"/>
              <a:t>Hitz </a:t>
            </a:r>
            <a:r>
              <a:rPr lang="eu-ES" sz="1600" dirty="0" err="1" smtClean="0"/>
              <a:t>egiterakoan</a:t>
            </a:r>
            <a:r>
              <a:rPr lang="eu-ES" sz="1600" dirty="0" smtClean="0"/>
              <a:t> gutxietsi edo parra egiten didate.</a:t>
            </a:r>
            <a:r>
              <a:rPr lang="eu-ES" sz="1600" dirty="0"/>
              <a:t> </a:t>
            </a:r>
            <a:endParaRPr lang="eu-ES" sz="1600" dirty="0" smtClean="0"/>
          </a:p>
          <a:p>
            <a:r>
              <a:rPr lang="eu-ES" sz="1600" dirty="0" smtClean="0"/>
              <a:t>Ez </a:t>
            </a:r>
            <a:r>
              <a:rPr lang="eu-ES" sz="1600" dirty="0"/>
              <a:t>didate hitz egiten </a:t>
            </a:r>
            <a:r>
              <a:rPr lang="eu-ES" sz="1600" dirty="0" smtClean="0"/>
              <a:t>uzten.</a:t>
            </a:r>
          </a:p>
          <a:p>
            <a:r>
              <a:rPr lang="eu-ES" sz="1600" dirty="0" smtClean="0"/>
              <a:t>Ez </a:t>
            </a:r>
            <a:r>
              <a:rPr lang="eu-ES" sz="1600" dirty="0"/>
              <a:t>didate hitz egiten</a:t>
            </a:r>
            <a:r>
              <a:rPr lang="eu-ES" sz="1600" dirty="0" smtClean="0"/>
              <a:t>.</a:t>
            </a:r>
          </a:p>
          <a:p>
            <a:r>
              <a:rPr lang="eu-ES" sz="1600" dirty="0" smtClean="0"/>
              <a:t>Ez didate jaramonik egiten.</a:t>
            </a:r>
          </a:p>
          <a:p>
            <a:r>
              <a:rPr lang="eu-ES" sz="1600" dirty="0"/>
              <a:t>Ez naute </a:t>
            </a:r>
            <a:r>
              <a:rPr lang="eu-ES" sz="1600" dirty="0" smtClean="0"/>
              <a:t>onartzen, ezin naute ikusi </a:t>
            </a:r>
            <a:r>
              <a:rPr lang="eu-ES" sz="1600" dirty="0"/>
              <a:t>(mania didate).</a:t>
            </a:r>
          </a:p>
          <a:p>
            <a:r>
              <a:rPr lang="eu-ES" sz="1600" dirty="0"/>
              <a:t>Baztertzen naute eta taldetik kanpo uzten saiatzen dira</a:t>
            </a:r>
            <a:r>
              <a:rPr lang="eu-ES" sz="1600" dirty="0" smtClean="0"/>
              <a:t>.</a:t>
            </a:r>
            <a:endParaRPr lang="eu-ES" sz="1600" dirty="0"/>
          </a:p>
          <a:p>
            <a:r>
              <a:rPr lang="eu-ES" sz="1600" dirty="0"/>
              <a:t>Nirekin sartzen dira nire izateko moduagatik.</a:t>
            </a:r>
          </a:p>
          <a:p>
            <a:endParaRPr lang="eu-ES" sz="1600" dirty="0"/>
          </a:p>
        </p:txBody>
      </p:sp>
      <p:sp>
        <p:nvSpPr>
          <p:cNvPr id="4" name="Edukiaren leku-marka 3"/>
          <p:cNvSpPr>
            <a:spLocks noGrp="1"/>
          </p:cNvSpPr>
          <p:nvPr>
            <p:ph sz="quarter" idx="14"/>
          </p:nvPr>
        </p:nvSpPr>
        <p:spPr>
          <a:xfrm>
            <a:off x="6172200" y="1936866"/>
            <a:ext cx="5105400" cy="4214552"/>
          </a:xfrm>
        </p:spPr>
        <p:txBody>
          <a:bodyPr>
            <a:normAutofit fontScale="55000" lnSpcReduction="20000"/>
          </a:bodyPr>
          <a:lstStyle/>
          <a:p>
            <a:r>
              <a:rPr lang="eu-ES" sz="3100" dirty="0"/>
              <a:t>Egiten dudan guztiagatik kritikatzen naute.</a:t>
            </a:r>
          </a:p>
          <a:p>
            <a:r>
              <a:rPr lang="eu-ES" sz="3100" dirty="0"/>
              <a:t>Gauzak ezkutatzen dizkidate.</a:t>
            </a:r>
          </a:p>
          <a:p>
            <a:r>
              <a:rPr lang="eu-ES" sz="3100" dirty="0"/>
              <a:t>Barregarri uzten naute besteen aurrean.</a:t>
            </a:r>
          </a:p>
          <a:p>
            <a:r>
              <a:rPr lang="eu-ES" sz="3100" dirty="0" smtClean="0"/>
              <a:t>Nirekin </a:t>
            </a:r>
            <a:r>
              <a:rPr lang="eu-ES" sz="3100" dirty="0"/>
              <a:t>sartzen dira desberdina izateagatik.</a:t>
            </a:r>
          </a:p>
          <a:p>
            <a:r>
              <a:rPr lang="eu-ES" sz="3100" dirty="0"/>
              <a:t>Nirekin sartzen dira nire hitz egiteko moduagatik.</a:t>
            </a:r>
          </a:p>
          <a:p>
            <a:r>
              <a:rPr lang="eu-ES" sz="3100" dirty="0"/>
              <a:t>Iraindu egiten naute.</a:t>
            </a:r>
          </a:p>
          <a:p>
            <a:r>
              <a:rPr lang="eu-ES" sz="3100" dirty="0"/>
              <a:t>Nire itxura fisikoaz trufatzen dira.</a:t>
            </a:r>
          </a:p>
          <a:p>
            <a:r>
              <a:rPr lang="eu-ES" sz="3100" dirty="0" smtClean="0"/>
              <a:t>Oihuak eta garrasiak egiten dizkidate.</a:t>
            </a:r>
          </a:p>
          <a:p>
            <a:r>
              <a:rPr lang="eu-ES" sz="3100" dirty="0" smtClean="0"/>
              <a:t>Aipatutako guztiak sare sozialetan eginez gero inpaktu biderkatzailea dute.</a:t>
            </a:r>
            <a:endParaRPr lang="eu-ES" sz="3100" dirty="0"/>
          </a:p>
          <a:p>
            <a:endParaRPr lang="eu-ES" dirty="0"/>
          </a:p>
        </p:txBody>
      </p:sp>
    </p:spTree>
    <p:extLst>
      <p:ext uri="{BB962C8B-B14F-4D97-AF65-F5344CB8AC3E}">
        <p14:creationId xmlns:p14="http://schemas.microsoft.com/office/powerpoint/2010/main" val="1861404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ulua 4"/>
          <p:cNvSpPr>
            <a:spLocks noGrp="1"/>
          </p:cNvSpPr>
          <p:nvPr>
            <p:ph type="title"/>
          </p:nvPr>
        </p:nvSpPr>
        <p:spPr>
          <a:xfrm>
            <a:off x="913775" y="618517"/>
            <a:ext cx="10364451" cy="753083"/>
          </a:xfrm>
        </p:spPr>
        <p:txBody>
          <a:bodyPr>
            <a:normAutofit fontScale="90000"/>
          </a:bodyPr>
          <a:lstStyle/>
          <a:p>
            <a:r>
              <a:rPr lang="eu-ES" b="1" dirty="0"/>
              <a:t>Eskola jazarpena jasaten ari </a:t>
            </a:r>
            <a:r>
              <a:rPr lang="eu-ES" b="1" dirty="0" err="1" smtClean="0"/>
              <a:t>direnentzako</a:t>
            </a:r>
            <a:r>
              <a:rPr lang="eu-ES" b="1" dirty="0" smtClean="0"/>
              <a:t> aholkuak</a:t>
            </a:r>
            <a:endParaRPr lang="eu-ES" dirty="0"/>
          </a:p>
        </p:txBody>
      </p:sp>
      <p:sp>
        <p:nvSpPr>
          <p:cNvPr id="6" name="Laukizuzena 5"/>
          <p:cNvSpPr/>
          <p:nvPr/>
        </p:nvSpPr>
        <p:spPr>
          <a:xfrm>
            <a:off x="665018" y="1483603"/>
            <a:ext cx="10613208" cy="7582525"/>
          </a:xfrm>
          <a:prstGeom prst="rect">
            <a:avLst/>
          </a:prstGeom>
        </p:spPr>
        <p:txBody>
          <a:bodyPr wrap="square">
            <a:spAutoFit/>
          </a:bodyPr>
          <a:lstStyle/>
          <a:p>
            <a:pPr marL="342900" lvl="0" indent="-342900">
              <a:lnSpc>
                <a:spcPct val="107000"/>
              </a:lnSpc>
              <a:spcAft>
                <a:spcPts val="0"/>
              </a:spcAft>
              <a:buFont typeface="Symbol" panose="05050102010706020507" pitchFamily="18" charset="2"/>
              <a:buChar char=""/>
            </a:pPr>
            <a:r>
              <a:rPr lang="eu-ES" b="1" dirty="0">
                <a:latin typeface="Calibri" panose="020F0502020204030204" pitchFamily="34" charset="0"/>
                <a:ea typeface="Calibri" panose="020F0502020204030204" pitchFamily="34" charset="0"/>
                <a:cs typeface="Times New Roman" panose="02020603050405020304" pitchFamily="18" charset="0"/>
              </a:rPr>
              <a:t>Ez itxaron fisikoki erasotzen dizuten arte. </a:t>
            </a:r>
            <a:r>
              <a:rPr lang="eu-ES" dirty="0">
                <a:latin typeface="Calibri" panose="020F0502020204030204" pitchFamily="34" charset="0"/>
                <a:ea typeface="Calibri" panose="020F0502020204030204" pitchFamily="34" charset="0"/>
                <a:cs typeface="Times New Roman" panose="02020603050405020304" pitchFamily="18" charset="0"/>
              </a:rPr>
              <a:t>Nahiz eta isekak edo mehatxuak baino ez izan (zuzenean edo mugikorraren edo Interneten bidez), norbaiti kontatu behar diozu, izan ere, ezer egiten ez baduzu, erasoak gero eta gehiago izango dira.</a:t>
            </a:r>
            <a:endParaRPr lang="eu-ES"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u-ES" dirty="0">
                <a:latin typeface="Calibri" panose="020F0502020204030204" pitchFamily="34" charset="0"/>
                <a:ea typeface="Calibri" panose="020F0502020204030204" pitchFamily="34" charset="0"/>
                <a:cs typeface="Times New Roman" panose="02020603050405020304" pitchFamily="18" charset="0"/>
              </a:rPr>
              <a:t>Ez itxaron erasoak min handia egin dizuten arte edo ezin duzula gehiago sentitzen duzun arte.</a:t>
            </a:r>
            <a:r>
              <a:rPr lang="eu-ES" b="1" dirty="0">
                <a:latin typeface="Calibri" panose="020F0502020204030204" pitchFamily="34" charset="0"/>
                <a:ea typeface="Calibri" panose="020F0502020204030204" pitchFamily="34" charset="0"/>
                <a:cs typeface="Times New Roman" panose="02020603050405020304" pitchFamily="18" charset="0"/>
              </a:rPr>
              <a:t> Zurekin pasatzen ari direla uste baduzu norbaitekin hitz egin lehenbailehen.</a:t>
            </a:r>
            <a:endParaRPr lang="eu-ES"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u-ES" b="1" dirty="0">
                <a:latin typeface="Calibri" panose="020F0502020204030204" pitchFamily="34" charset="0"/>
                <a:ea typeface="Calibri" panose="020F0502020204030204" pitchFamily="34" charset="0"/>
                <a:cs typeface="Times New Roman" panose="02020603050405020304" pitchFamily="18" charset="0"/>
              </a:rPr>
              <a:t>Garbi izan zu ez </a:t>
            </a:r>
            <a:r>
              <a:rPr lang="eu-ES" b="1" dirty="0" err="1">
                <a:latin typeface="Calibri" panose="020F0502020204030204" pitchFamily="34" charset="0"/>
                <a:ea typeface="Calibri" panose="020F0502020204030204" pitchFamily="34" charset="0"/>
                <a:cs typeface="Times New Roman" panose="02020603050405020304" pitchFamily="18" charset="0"/>
              </a:rPr>
              <a:t>zarela</a:t>
            </a:r>
            <a:r>
              <a:rPr lang="eu-ES" b="1" dirty="0">
                <a:latin typeface="Calibri" panose="020F0502020204030204" pitchFamily="34" charset="0"/>
                <a:ea typeface="Calibri" panose="020F0502020204030204" pitchFamily="34" charset="0"/>
                <a:cs typeface="Times New Roman" panose="02020603050405020304" pitchFamily="18" charset="0"/>
              </a:rPr>
              <a:t> ezeren erruduna eta ez duzula zertan lotsatu beharrik.  </a:t>
            </a:r>
            <a:r>
              <a:rPr lang="eu-ES" dirty="0">
                <a:latin typeface="Calibri" panose="020F0502020204030204" pitchFamily="34" charset="0"/>
                <a:ea typeface="Calibri" panose="020F0502020204030204" pitchFamily="34" charset="0"/>
                <a:cs typeface="Times New Roman" panose="02020603050405020304" pitchFamily="18" charset="0"/>
              </a:rPr>
              <a:t>Zure erasotzaileak dira zerbait txarra egiten ari direnak eta lotsatuta eta errudun sentitu beharko </a:t>
            </a:r>
            <a:r>
              <a:rPr lang="eu-ES" dirty="0" err="1">
                <a:latin typeface="Calibri" panose="020F0502020204030204" pitchFamily="34" charset="0"/>
                <a:ea typeface="Calibri" panose="020F0502020204030204" pitchFamily="34" charset="0"/>
                <a:cs typeface="Times New Roman" panose="02020603050405020304" pitchFamily="18" charset="0"/>
              </a:rPr>
              <a:t>luketenak</a:t>
            </a:r>
            <a:r>
              <a:rPr lang="eu-ES" dirty="0">
                <a:latin typeface="Calibri" panose="020F0502020204030204" pitchFamily="34" charset="0"/>
                <a:ea typeface="Calibri" panose="020F0502020204030204" pitchFamily="34" charset="0"/>
                <a:cs typeface="Times New Roman" panose="02020603050405020304" pitchFamily="18" charset="0"/>
              </a:rPr>
              <a:t>.</a:t>
            </a:r>
            <a:endParaRPr lang="eu-ES"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u-ES" b="1" dirty="0">
                <a:latin typeface="Calibri" panose="020F0502020204030204" pitchFamily="34" charset="0"/>
                <a:ea typeface="Calibri" panose="020F0502020204030204" pitchFamily="34" charset="0"/>
                <a:cs typeface="Times New Roman" panose="02020603050405020304" pitchFamily="18" charset="0"/>
              </a:rPr>
              <a:t>Munduko eskubide osoa duzu errespeta zaitzatela exigitzeko.</a:t>
            </a:r>
            <a:r>
              <a:rPr lang="eu-ES" dirty="0">
                <a:latin typeface="Calibri" panose="020F0502020204030204" pitchFamily="34" charset="0"/>
                <a:ea typeface="Calibri" panose="020F0502020204030204" pitchFamily="34" charset="0"/>
                <a:cs typeface="Times New Roman" panose="02020603050405020304" pitchFamily="18" charset="0"/>
              </a:rPr>
              <a:t> Kontatzeak  ez zaitu txibato bihurtzen, zure eskubideen alde borrokatzen ari zara, besterik ez. Gainera, behin kontatu ondoren, konturatuko zara zure ikaskide gehienak ez daudela ados norbait gaizki tratatzearekin eta ez badute ezer esaten beldurragatik dela.</a:t>
            </a:r>
            <a:endParaRPr lang="eu-ES"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u-ES" dirty="0">
                <a:latin typeface="Calibri" panose="020F0502020204030204" pitchFamily="34" charset="0"/>
                <a:ea typeface="Calibri" panose="020F0502020204030204" pitchFamily="34" charset="0"/>
                <a:cs typeface="Times New Roman" panose="02020603050405020304" pitchFamily="18" charset="0"/>
              </a:rPr>
              <a:t>Konfiantza ematen dizun heldu bat bilatzen saiatu (gurasoak, irakasle bat, tutorea, orientatzailea, ikastetxeko zuzendaria, lagun baten aita edo ama, entrenatzailea…) eta kontatu iezaiozu gertatzen </a:t>
            </a:r>
            <a:r>
              <a:rPr lang="eu-ES" dirty="0" err="1">
                <a:latin typeface="Calibri" panose="020F0502020204030204" pitchFamily="34" charset="0"/>
                <a:ea typeface="Calibri" panose="020F0502020204030204" pitchFamily="34" charset="0"/>
                <a:cs typeface="Times New Roman" panose="02020603050405020304" pitchFamily="18" charset="0"/>
              </a:rPr>
              <a:t>zaizuna</a:t>
            </a:r>
            <a:r>
              <a:rPr lang="eu-ES" dirty="0">
                <a:latin typeface="Calibri" panose="020F0502020204030204" pitchFamily="34" charset="0"/>
                <a:ea typeface="Calibri" panose="020F0502020204030204" pitchFamily="34" charset="0"/>
                <a:cs typeface="Times New Roman" panose="02020603050405020304" pitchFamily="18" charset="0"/>
              </a:rPr>
              <a:t>. </a:t>
            </a:r>
            <a:r>
              <a:rPr lang="eu-ES" b="1" dirty="0">
                <a:latin typeface="Calibri" panose="020F0502020204030204" pitchFamily="34" charset="0"/>
                <a:ea typeface="Calibri" panose="020F0502020204030204" pitchFamily="34" charset="0"/>
                <a:cs typeface="Times New Roman" panose="02020603050405020304" pitchFamily="18" charset="0"/>
              </a:rPr>
              <a:t>Garrantzitsuena isiltasuna haustea da</a:t>
            </a:r>
            <a:r>
              <a:rPr lang="eu-ES" dirty="0">
                <a:latin typeface="Calibri" panose="020F0502020204030204" pitchFamily="34" charset="0"/>
                <a:ea typeface="Calibri" panose="020F0502020204030204" pitchFamily="34" charset="0"/>
                <a:cs typeface="Times New Roman" panose="02020603050405020304" pitchFamily="18" charset="0"/>
              </a:rPr>
              <a:t>.</a:t>
            </a:r>
            <a:endParaRPr lang="eu-ES"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u-ES" dirty="0">
                <a:latin typeface="Calibri" panose="020F0502020204030204" pitchFamily="34" charset="0"/>
                <a:ea typeface="Calibri" panose="020F0502020204030204" pitchFamily="34" charset="0"/>
                <a:cs typeface="Times New Roman" panose="02020603050405020304" pitchFamily="18" charset="0"/>
              </a:rPr>
              <a:t>Ezin badiozu inongo helduri kontatu, norbait bila ezazu gertatzen </a:t>
            </a:r>
            <a:r>
              <a:rPr lang="eu-ES" dirty="0" err="1">
                <a:latin typeface="Calibri" panose="020F0502020204030204" pitchFamily="34" charset="0"/>
                <a:ea typeface="Calibri" panose="020F0502020204030204" pitchFamily="34" charset="0"/>
                <a:cs typeface="Times New Roman" panose="02020603050405020304" pitchFamily="18" charset="0"/>
              </a:rPr>
              <a:t>zaizuna</a:t>
            </a:r>
            <a:r>
              <a:rPr lang="eu-ES" dirty="0">
                <a:latin typeface="Calibri" panose="020F0502020204030204" pitchFamily="34" charset="0"/>
                <a:ea typeface="Calibri" panose="020F0502020204030204" pitchFamily="34" charset="0"/>
                <a:cs typeface="Times New Roman" panose="02020603050405020304" pitchFamily="18" charset="0"/>
              </a:rPr>
              <a:t> kontatzeko. </a:t>
            </a:r>
            <a:r>
              <a:rPr lang="eu-ES" b="1" dirty="0">
                <a:latin typeface="Calibri" panose="020F0502020204030204" pitchFamily="34" charset="0"/>
                <a:ea typeface="Calibri" panose="020F0502020204030204" pitchFamily="34" charset="0"/>
                <a:cs typeface="Times New Roman" panose="02020603050405020304" pitchFamily="18" charset="0"/>
              </a:rPr>
              <a:t>Egoera ilun horretatik irtetzeko bide bakarra laguntza eskatzea da</a:t>
            </a:r>
            <a:r>
              <a:rPr lang="eu-ES" b="1" dirty="0" smtClean="0">
                <a:latin typeface="Calibri" panose="020F0502020204030204" pitchFamily="34" charset="0"/>
                <a:ea typeface="Calibri" panose="020F0502020204030204" pitchFamily="34" charset="0"/>
                <a:cs typeface="Times New Roman" panose="02020603050405020304" pitchFamily="18" charset="0"/>
              </a:rPr>
              <a:t>. Hala ere, ez da erraza:</a:t>
            </a:r>
          </a:p>
          <a:p>
            <a:pPr marL="342900" lvl="0" indent="-342900">
              <a:lnSpc>
                <a:spcPct val="107000"/>
              </a:lnSpc>
              <a:spcAft>
                <a:spcPts val="800"/>
              </a:spcAft>
              <a:buFont typeface="Symbol" panose="05050102010706020507" pitchFamily="18" charset="2"/>
              <a:buChar char=""/>
            </a:pPr>
            <a:r>
              <a:rPr lang="es-ES" b="1" dirty="0" smtClean="0">
                <a:latin typeface="Calibri" panose="020F0502020204030204" pitchFamily="34" charset="0"/>
                <a:ea typeface="Calibri" panose="020F0502020204030204" pitchFamily="34" charset="0"/>
                <a:cs typeface="Times New Roman" panose="02020603050405020304" pitchFamily="18" charset="0"/>
              </a:rPr>
              <a:t>"Habla con tus hijos</a:t>
            </a:r>
            <a:r>
              <a:rPr lang="es-ES" b="1" smtClean="0">
                <a:latin typeface="Calibri" panose="020F0502020204030204" pitchFamily="34" charset="0"/>
                <a:ea typeface="Calibri" panose="020F0502020204030204" pitchFamily="34" charset="0"/>
                <a:cs typeface="Times New Roman" panose="02020603050405020304" pitchFamily="18" charset="0"/>
              </a:rPr>
              <a:t>" </a:t>
            </a:r>
            <a:r>
              <a:rPr lang="es-ES" b="1">
                <a:latin typeface="Calibri" panose="020F0502020204030204" pitchFamily="34" charset="0"/>
                <a:ea typeface="Calibri" panose="020F0502020204030204" pitchFamily="34" charset="0"/>
                <a:cs typeface="Times New Roman" panose="02020603050405020304" pitchFamily="18" charset="0"/>
              </a:rPr>
              <a:t> </a:t>
            </a:r>
            <a:r>
              <a:rPr lang="es-ES" b="1">
                <a:latin typeface="Calibri" panose="020F0502020204030204" pitchFamily="34" charset="0"/>
                <a:ea typeface="Calibri" panose="020F0502020204030204" pitchFamily="34" charset="0"/>
                <a:cs typeface="Times New Roman" panose="02020603050405020304" pitchFamily="18" charset="0"/>
                <a:hlinkClick r:id="rId2"/>
              </a:rPr>
              <a:t>https</a:t>
            </a:r>
            <a:r>
              <a:rPr lang="es-ES" b="1">
                <a:latin typeface="Calibri" panose="020F0502020204030204" pitchFamily="34" charset="0"/>
                <a:ea typeface="Calibri" panose="020F0502020204030204" pitchFamily="34" charset="0"/>
                <a:cs typeface="Times New Roman" panose="02020603050405020304" pitchFamily="18" charset="0"/>
                <a:hlinkClick r:id="rId2"/>
              </a:rPr>
              <a:t>://</a:t>
            </a:r>
            <a:r>
              <a:rPr lang="es-ES" b="1" smtClean="0">
                <a:latin typeface="Calibri" panose="020F0502020204030204" pitchFamily="34" charset="0"/>
                <a:ea typeface="Calibri" panose="020F0502020204030204" pitchFamily="34" charset="0"/>
                <a:cs typeface="Times New Roman" panose="02020603050405020304" pitchFamily="18" charset="0"/>
                <a:hlinkClick r:id="rId2"/>
              </a:rPr>
              <a:t>youtu.be/zBKHZEp1D8A</a:t>
            </a:r>
            <a:endParaRPr lang="es-ES" b="1" smtClean="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endParaRPr lang="eu-ES" b="1"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endParaRPr lang="eu-ES" sz="16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pPr>
            <a:endParaRPr lang="eu-ES" b="1"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endParaRPr lang="eu-ES"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endParaRPr lang="eu-ES" b="1"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endParaRPr lang="eu-ES"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endParaRPr lang="eu-ES" b="1"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endParaRPr lang="eu-E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167101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ulua 1"/>
          <p:cNvSpPr>
            <a:spLocks noGrp="1"/>
          </p:cNvSpPr>
          <p:nvPr>
            <p:ph type="title"/>
          </p:nvPr>
        </p:nvSpPr>
        <p:spPr>
          <a:xfrm>
            <a:off x="913775" y="618518"/>
            <a:ext cx="10364451" cy="536951"/>
          </a:xfrm>
        </p:spPr>
        <p:txBody>
          <a:bodyPr>
            <a:normAutofit/>
          </a:bodyPr>
          <a:lstStyle/>
          <a:p>
            <a:r>
              <a:rPr lang="eu-ES" sz="2000" b="1" dirty="0"/>
              <a:t>Jazarpena jasaten ari den ikasle baten gurasoentzako aholkuak</a:t>
            </a:r>
            <a:endParaRPr lang="eu-ES" sz="2000" dirty="0"/>
          </a:p>
        </p:txBody>
      </p:sp>
      <p:sp>
        <p:nvSpPr>
          <p:cNvPr id="3" name="Edukiaren leku-marka 2"/>
          <p:cNvSpPr>
            <a:spLocks noGrp="1"/>
          </p:cNvSpPr>
          <p:nvPr>
            <p:ph sz="quarter" idx="13"/>
          </p:nvPr>
        </p:nvSpPr>
        <p:spPr>
          <a:xfrm>
            <a:off x="913774" y="1230284"/>
            <a:ext cx="10363826" cy="5220392"/>
          </a:xfrm>
        </p:spPr>
        <p:txBody>
          <a:bodyPr/>
          <a:lstStyle/>
          <a:p>
            <a:r>
              <a:rPr lang="eu-ES" sz="1600" dirty="0" smtClean="0"/>
              <a:t>Lasai hartu. ez gaitzespenik egin, ezta errudunik bilatu ere, eta are gutxiago zure semeari gertatzen ari </a:t>
            </a:r>
            <a:r>
              <a:rPr lang="eu-ES" sz="1600" dirty="0" err="1" smtClean="0"/>
              <a:t>zaionari</a:t>
            </a:r>
            <a:r>
              <a:rPr lang="eu-ES" sz="1600" dirty="0" smtClean="0"/>
              <a:t> buruz errudun sentitu.</a:t>
            </a:r>
          </a:p>
          <a:p>
            <a:r>
              <a:rPr lang="eu-ES" sz="1600" dirty="0" smtClean="0"/>
              <a:t>Lasai </a:t>
            </a:r>
            <a:r>
              <a:rPr lang="eu-ES" sz="1600" dirty="0" err="1" smtClean="0"/>
              <a:t>hartu,.ez</a:t>
            </a:r>
            <a:r>
              <a:rPr lang="eu-ES" sz="1600" dirty="0" smtClean="0"/>
              <a:t> gaitzespenik egin, ezta errudunik bilatu ere, eta are gutxiago zure semeari gertatzen ari </a:t>
            </a:r>
            <a:r>
              <a:rPr lang="eu-ES" sz="1600" dirty="0" err="1" smtClean="0"/>
              <a:t>zaionari</a:t>
            </a:r>
            <a:r>
              <a:rPr lang="eu-ES" sz="1600" dirty="0" smtClean="0"/>
              <a:t> buruz errudun sentitu.</a:t>
            </a:r>
          </a:p>
          <a:p>
            <a:r>
              <a:rPr lang="eu-ES" sz="1600" dirty="0" smtClean="0"/>
              <a:t>Batzuetan helduok, gure ikuspegi eta esperientziatik, eraso horiei garrantzia kendu diezaiekegu, eta pentsa dezakegu ez direla hain larriak, batez ere eraso fisikorik eman ez den kasuetan. Duen garrantzia ematen saiatu.</a:t>
            </a:r>
          </a:p>
          <a:p>
            <a:r>
              <a:rPr lang="eu-ES" sz="1600" dirty="0" smtClean="0"/>
              <a:t>Ikus </a:t>
            </a:r>
            <a:r>
              <a:rPr lang="eu-ES" sz="1600" dirty="0" err="1" smtClean="0"/>
              <a:t>arazi</a:t>
            </a:r>
            <a:r>
              <a:rPr lang="eu-ES" sz="1600" dirty="0" smtClean="0"/>
              <a:t> iezaiozu zure seme-alaba ez dela gertatzen ari </a:t>
            </a:r>
            <a:r>
              <a:rPr lang="eu-ES" sz="1600" dirty="0" err="1" smtClean="0"/>
              <a:t>zaionaren</a:t>
            </a:r>
            <a:r>
              <a:rPr lang="eu-ES" sz="1600" dirty="0" smtClean="0"/>
              <a:t> erruduna.</a:t>
            </a:r>
          </a:p>
          <a:p>
            <a:r>
              <a:rPr lang="eu-ES" sz="1600" dirty="0" smtClean="0"/>
              <a:t>Uler dezala baldintzarik gabe bere ondoan zaudetela eta zuen laguntza osoa duela egoera hau konpontzeko.</a:t>
            </a:r>
          </a:p>
          <a:p>
            <a:r>
              <a:rPr lang="eu-ES" sz="1600" dirty="0"/>
              <a:t>Bere autoestimua eta harreman sozialak indartzen </a:t>
            </a:r>
            <a:r>
              <a:rPr lang="eu-ES" sz="1600" dirty="0" smtClean="0"/>
              <a:t>saiatu.</a:t>
            </a:r>
          </a:p>
          <a:p>
            <a:r>
              <a:rPr lang="eu-ES" sz="1600" dirty="0"/>
              <a:t>Ez saiatu egoera zeure kabuz konpontzen, neska-mutil erasotzailearen gurasoekin hitz egitera joanez, eta are gutxiago tartean dagoen neska-mutilarekin. Jarri harremanetan tutorearekin edo ikastetxeko </a:t>
            </a:r>
            <a:r>
              <a:rPr lang="eu-ES" sz="1600" dirty="0" smtClean="0"/>
              <a:t>zuzendaritzarekin.</a:t>
            </a:r>
          </a:p>
          <a:p>
            <a:pPr marL="0" indent="0">
              <a:buNone/>
            </a:pPr>
            <a:endParaRPr lang="eu-ES" sz="1600" dirty="0" smtClean="0"/>
          </a:p>
          <a:p>
            <a:endParaRPr lang="eu-ES" sz="1600" dirty="0" smtClean="0"/>
          </a:p>
          <a:p>
            <a:endParaRPr lang="eu-ES" dirty="0" smtClean="0"/>
          </a:p>
          <a:p>
            <a:endParaRPr lang="eu-ES" dirty="0"/>
          </a:p>
        </p:txBody>
      </p:sp>
    </p:spTree>
    <p:extLst>
      <p:ext uri="{BB962C8B-B14F-4D97-AF65-F5344CB8AC3E}">
        <p14:creationId xmlns:p14="http://schemas.microsoft.com/office/powerpoint/2010/main" val="24131479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ulua 1"/>
          <p:cNvSpPr>
            <a:spLocks noGrp="1"/>
          </p:cNvSpPr>
          <p:nvPr>
            <p:ph type="title"/>
          </p:nvPr>
        </p:nvSpPr>
        <p:spPr>
          <a:xfrm>
            <a:off x="913775" y="618517"/>
            <a:ext cx="10364451" cy="620079"/>
          </a:xfrm>
        </p:spPr>
        <p:txBody>
          <a:bodyPr/>
          <a:lstStyle/>
          <a:p>
            <a:r>
              <a:rPr lang="eu-ES" dirty="0" smtClean="0"/>
              <a:t>Guraso guztientzako aholkuak</a:t>
            </a:r>
            <a:endParaRPr lang="eu-ES" dirty="0"/>
          </a:p>
        </p:txBody>
      </p:sp>
      <p:sp>
        <p:nvSpPr>
          <p:cNvPr id="3" name="Edukiaren leku-marka 2"/>
          <p:cNvSpPr>
            <a:spLocks noGrp="1"/>
          </p:cNvSpPr>
          <p:nvPr>
            <p:ph sz="quarter" idx="13"/>
          </p:nvPr>
        </p:nvSpPr>
        <p:spPr>
          <a:xfrm>
            <a:off x="913774" y="1238596"/>
            <a:ext cx="10363826" cy="4552603"/>
          </a:xfrm>
        </p:spPr>
        <p:txBody>
          <a:bodyPr/>
          <a:lstStyle/>
          <a:p>
            <a:r>
              <a:rPr lang="eu-ES" b="1" dirty="0"/>
              <a:t>Seme-alabekin komunikazio ona </a:t>
            </a:r>
            <a:r>
              <a:rPr lang="eu-ES" b="1" dirty="0" smtClean="0"/>
              <a:t>mantendu.</a:t>
            </a:r>
          </a:p>
          <a:p>
            <a:r>
              <a:rPr lang="eu-ES" b="1" dirty="0"/>
              <a:t>Gure </a:t>
            </a:r>
            <a:r>
              <a:rPr lang="eu-ES" b="1" dirty="0" smtClean="0"/>
              <a:t>seme-alabaren harreman </a:t>
            </a:r>
            <a:r>
              <a:rPr lang="eu-ES" b="1" dirty="0"/>
              <a:t>sozialez interesatu </a:t>
            </a:r>
            <a:r>
              <a:rPr lang="eu-ES" b="1" dirty="0" smtClean="0"/>
              <a:t>zaitez.</a:t>
            </a:r>
          </a:p>
          <a:p>
            <a:r>
              <a:rPr lang="eu-ES" b="1" dirty="0"/>
              <a:t>Animatu zure seme-alaba gustuko jarduerak egitera. </a:t>
            </a:r>
          </a:p>
          <a:p>
            <a:r>
              <a:rPr lang="eu-ES" b="1" dirty="0" smtClean="0"/>
              <a:t>Zuen </a:t>
            </a:r>
            <a:r>
              <a:rPr lang="eu-ES" b="1" dirty="0"/>
              <a:t>seme-alabei jokabide-eredu positiboak ematen saia </a:t>
            </a:r>
            <a:r>
              <a:rPr lang="eu-ES" b="1" dirty="0" smtClean="0"/>
              <a:t>zaitezte.</a:t>
            </a:r>
          </a:p>
          <a:p>
            <a:r>
              <a:rPr lang="eu-ES" b="1" dirty="0"/>
              <a:t>Errespetuan eta </a:t>
            </a:r>
            <a:r>
              <a:rPr lang="eu-ES" b="1" dirty="0" err="1"/>
              <a:t>enpatian</a:t>
            </a:r>
            <a:r>
              <a:rPr lang="eu-ES" b="1" dirty="0"/>
              <a:t> hezi behar ditugu gure </a:t>
            </a:r>
            <a:r>
              <a:rPr lang="eu-ES" b="1" dirty="0" smtClean="0"/>
              <a:t>seme-alabak.</a:t>
            </a:r>
          </a:p>
          <a:p>
            <a:r>
              <a:rPr lang="eu-ES" b="1" dirty="0" smtClean="0"/>
              <a:t>Arauak eta mugak ondo definitu.</a:t>
            </a:r>
          </a:p>
          <a:p>
            <a:r>
              <a:rPr lang="eu-ES" b="1" dirty="0" smtClean="0"/>
              <a:t>Inplika </a:t>
            </a:r>
            <a:r>
              <a:rPr lang="eu-ES" b="1" dirty="0"/>
              <a:t>zaitez zure </a:t>
            </a:r>
            <a:r>
              <a:rPr lang="eu-ES" b="1" dirty="0" smtClean="0"/>
              <a:t>seme-alabaren heziketan.</a:t>
            </a:r>
            <a:endParaRPr lang="eu-ES" dirty="0"/>
          </a:p>
        </p:txBody>
      </p:sp>
    </p:spTree>
    <p:extLst>
      <p:ext uri="{BB962C8B-B14F-4D97-AF65-F5344CB8AC3E}">
        <p14:creationId xmlns:p14="http://schemas.microsoft.com/office/powerpoint/2010/main" val="1689519369"/>
      </p:ext>
    </p:extLst>
  </p:cSld>
  <p:clrMapOvr>
    <a:masterClrMapping/>
  </p:clrMapOvr>
  <p:timing>
    <p:tnLst>
      <p:par>
        <p:cTn id="1" dur="indefinite" restart="never" nodeType="tmRoot"/>
      </p:par>
    </p:tnLst>
  </p:timing>
</p:sld>
</file>

<file path=ppt/theme/theme1.xml><?xml version="1.0" encoding="utf-8"?>
<a:theme xmlns:a="http://schemas.openxmlformats.org/drawingml/2006/main" name="Tanta">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Gota</Template>
  <TotalTime>555</TotalTime>
  <Words>805</Words>
  <Application>Microsoft Office PowerPoint</Application>
  <PresentationFormat>Panoramikoa</PresentationFormat>
  <Paragraphs>69</Paragraphs>
  <Slides>8</Slides>
  <Notes>0</Notes>
  <HiddenSlides>0</HiddenSlides>
  <MMClips>0</MMClips>
  <ScaleCrop>false</ScaleCrop>
  <HeadingPairs>
    <vt:vector size="6" baseType="variant">
      <vt:variant>
        <vt:lpstr>Erabilitako letra-tipoak</vt:lpstr>
      </vt:variant>
      <vt:variant>
        <vt:i4>5</vt:i4>
      </vt:variant>
      <vt:variant>
        <vt:lpstr>Gaia</vt:lpstr>
      </vt:variant>
      <vt:variant>
        <vt:i4>1</vt:i4>
      </vt:variant>
      <vt:variant>
        <vt:lpstr>Diapositiben tituluak</vt:lpstr>
      </vt:variant>
      <vt:variant>
        <vt:i4>8</vt:i4>
      </vt:variant>
    </vt:vector>
  </HeadingPairs>
  <TitlesOfParts>
    <vt:vector size="14" baseType="lpstr">
      <vt:lpstr>Arial</vt:lpstr>
      <vt:lpstr>Calibri</vt:lpstr>
      <vt:lpstr>Symbol</vt:lpstr>
      <vt:lpstr>Times New Roman</vt:lpstr>
      <vt:lpstr>Tw Cen MT</vt:lpstr>
      <vt:lpstr>Tanta</vt:lpstr>
      <vt:lpstr>BULLING</vt:lpstr>
      <vt:lpstr>Zer da BULLINg-a?</vt:lpstr>
      <vt:lpstr>BULLINg-a?</vt:lpstr>
      <vt:lpstr>Abusua edo jazarpena izan daiteke: </vt:lpstr>
      <vt:lpstr>Bigarren hezkuntzan batez ere 1 eta 2 mailatan ematen da eta hauek dira gehien ematen diren egoerak</vt:lpstr>
      <vt:lpstr>Eskola jazarpena jasaten ari direnentzako aholkuak</vt:lpstr>
      <vt:lpstr>Jazarpena jasaten ari den ikasle baten gurasoentzako aholkuak</vt:lpstr>
      <vt:lpstr>Guraso guztientzako aholkuak</vt:lpstr>
    </vt:vector>
  </TitlesOfParts>
  <Company>Hezkuntza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BULLING</dc:title>
  <dc:creator>ir012951ac</dc:creator>
  <cp:lastModifiedBy>ir012951ac</cp:lastModifiedBy>
  <cp:revision>18</cp:revision>
  <dcterms:created xsi:type="dcterms:W3CDTF">2019-11-04T13:36:03Z</dcterms:created>
  <dcterms:modified xsi:type="dcterms:W3CDTF">2020-02-12T11:14:01Z</dcterms:modified>
</cp:coreProperties>
</file>