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58341C4-8E47-473B-ADD0-E487067B6A91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C004FFE-2E03-4B90-8EB1-60999C98AC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ARALAR BHI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Mikroskopio</a:t>
            </a:r>
            <a:r>
              <a:rPr lang="es-ES" b="1" dirty="0" smtClean="0"/>
              <a:t> </a:t>
            </a:r>
            <a:r>
              <a:rPr lang="es-ES" b="1" dirty="0" err="1" smtClean="0"/>
              <a:t>Digitala</a:t>
            </a:r>
            <a:r>
              <a:rPr lang="es-ES" b="1" dirty="0" smtClean="0"/>
              <a:t> eta </a:t>
            </a:r>
          </a:p>
          <a:p>
            <a:r>
              <a:rPr lang="es-ES" b="1" dirty="0" err="1" smtClean="0"/>
              <a:t>Sentsoreen</a:t>
            </a:r>
            <a:r>
              <a:rPr lang="es-ES" b="1" dirty="0" smtClean="0"/>
              <a:t> </a:t>
            </a:r>
            <a:r>
              <a:rPr lang="es-ES" b="1" dirty="0" err="1" smtClean="0"/>
              <a:t>erabilera</a:t>
            </a:r>
            <a:endParaRPr lang="es-ES" b="1" dirty="0" smtClean="0"/>
          </a:p>
          <a:p>
            <a:r>
              <a:rPr lang="es-ES" b="1" dirty="0" smtClean="0"/>
              <a:t> 2015-2016 </a:t>
            </a:r>
            <a:r>
              <a:rPr lang="es-ES" b="1" dirty="0" err="1" smtClean="0"/>
              <a:t>Ikasturtea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278626" cy="29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0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1.DBH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Mikroskopio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digitala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Harrien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gainazalen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behaketa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822822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2.DBH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Mikroskopio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digitala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eta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Tenperatura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sentsorea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(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uraren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egoera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aldaketen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</a:rPr>
              <a:t>azterketa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4" y="2324100"/>
            <a:ext cx="4675065" cy="3508375"/>
          </a:xfrm>
        </p:spPr>
      </p:pic>
    </p:spTree>
    <p:extLst>
      <p:ext uri="{BB962C8B-B14F-4D97-AF65-F5344CB8AC3E}">
        <p14:creationId xmlns:p14="http://schemas.microsoft.com/office/powerpoint/2010/main" val="57507112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4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9057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02474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Presio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sentsorea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Funtzioak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aztertzeko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Hiperbola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smtClean="0"/>
              <a:t>3.DBH </a:t>
            </a:r>
            <a:r>
              <a:rPr lang="es-ES" dirty="0" err="1" smtClean="0"/>
              <a:t>Matematikan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429552" cy="41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9317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.DBH </a:t>
            </a:r>
            <a:r>
              <a:rPr lang="es-ES" dirty="0" err="1" smtClean="0"/>
              <a:t>biologia</a:t>
            </a:r>
            <a:r>
              <a:rPr lang="es-ES" dirty="0" err="1"/>
              <a:t>-</a:t>
            </a:r>
            <a:r>
              <a:rPr lang="es-ES" dirty="0" err="1" smtClean="0"/>
              <a:t>geologia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95404"/>
          </a:xfrm>
        </p:spPr>
        <p:txBody>
          <a:bodyPr>
            <a:normAutofit/>
          </a:bodyPr>
          <a:lstStyle/>
          <a:p>
            <a:r>
              <a:rPr lang="es-ES" dirty="0" err="1" smtClean="0"/>
              <a:t>Mikroskopio</a:t>
            </a:r>
            <a:r>
              <a:rPr lang="es-ES" dirty="0" smtClean="0"/>
              <a:t> </a:t>
            </a:r>
            <a:r>
              <a:rPr lang="es-ES" dirty="0" err="1" smtClean="0"/>
              <a:t>digitala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860033" y="2276872"/>
            <a:ext cx="3816424" cy="1656184"/>
          </a:xfrm>
        </p:spPr>
        <p:txBody>
          <a:bodyPr>
            <a:normAutofit/>
          </a:bodyPr>
          <a:lstStyle/>
          <a:p>
            <a:r>
              <a:rPr lang="es-ES" dirty="0" err="1" smtClean="0"/>
              <a:t>Tipularen</a:t>
            </a:r>
            <a:r>
              <a:rPr lang="es-ES" dirty="0" smtClean="0"/>
              <a:t> </a:t>
            </a:r>
            <a:r>
              <a:rPr lang="es-ES" dirty="0" err="1" smtClean="0"/>
              <a:t>landare</a:t>
            </a:r>
            <a:r>
              <a:rPr lang="es-ES" dirty="0" smtClean="0"/>
              <a:t> </a:t>
            </a:r>
            <a:r>
              <a:rPr lang="es-ES" dirty="0" err="1" smtClean="0"/>
              <a:t>ehunaren</a:t>
            </a:r>
            <a:r>
              <a:rPr lang="es-ES" dirty="0" smtClean="0"/>
              <a:t> </a:t>
            </a:r>
            <a:r>
              <a:rPr lang="es-ES" dirty="0" err="1" smtClean="0"/>
              <a:t>behaketa</a:t>
            </a:r>
            <a:r>
              <a:rPr lang="es-ES" dirty="0" smtClean="0"/>
              <a:t> eta </a:t>
            </a:r>
            <a:r>
              <a:rPr lang="es-ES" dirty="0" err="1" smtClean="0"/>
              <a:t>zelulen</a:t>
            </a:r>
            <a:r>
              <a:rPr lang="es-ES" dirty="0" smtClean="0"/>
              <a:t> </a:t>
            </a:r>
            <a:r>
              <a:rPr lang="es-ES" dirty="0" err="1" smtClean="0"/>
              <a:t>neurketa</a:t>
            </a:r>
            <a:endParaRPr lang="es-ES" dirty="0"/>
          </a:p>
        </p:txBody>
      </p:sp>
      <p:pic>
        <p:nvPicPr>
          <p:cNvPr id="1026" name="Picture 2" descr="J:\lana argazkiak\tip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3600400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MIKROSKOPIOA\3.a\josu, josune, maider eta melina\josu, josune, maider eta melina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5559"/>
            <a:ext cx="3600400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798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090863" cy="2319519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739833" y="980729"/>
            <a:ext cx="3304572" cy="108012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3.DBH </a:t>
            </a:r>
            <a:r>
              <a:rPr lang="es-ES" dirty="0" err="1" smtClean="0"/>
              <a:t>Fisikako</a:t>
            </a:r>
            <a:r>
              <a:rPr lang="es-ES" dirty="0" smtClean="0"/>
              <a:t> </a:t>
            </a:r>
            <a:r>
              <a:rPr lang="es-ES" dirty="0" err="1" smtClean="0"/>
              <a:t>praktikak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6592" y="1988840"/>
            <a:ext cx="3298784" cy="3666058"/>
          </a:xfrm>
        </p:spPr>
        <p:txBody>
          <a:bodyPr>
            <a:normAutofit/>
          </a:bodyPr>
          <a:lstStyle/>
          <a:p>
            <a:r>
              <a:rPr lang="es-ES" b="1" dirty="0" smtClean="0"/>
              <a:t>4 </a:t>
            </a:r>
            <a:r>
              <a:rPr lang="es-ES" b="1" dirty="0" err="1" smtClean="0"/>
              <a:t>laguneko</a:t>
            </a:r>
            <a:r>
              <a:rPr lang="es-ES" b="1" dirty="0" smtClean="0"/>
              <a:t> 5 </a:t>
            </a:r>
            <a:r>
              <a:rPr lang="es-ES" b="1" dirty="0" err="1" smtClean="0"/>
              <a:t>talde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err="1" smtClean="0"/>
              <a:t>Aldi</a:t>
            </a:r>
            <a:r>
              <a:rPr lang="es-ES" b="1" dirty="0" smtClean="0"/>
              <a:t> </a:t>
            </a:r>
            <a:r>
              <a:rPr lang="es-ES" b="1" dirty="0" err="1"/>
              <a:t>berean</a:t>
            </a:r>
            <a:r>
              <a:rPr lang="es-ES" b="1" dirty="0"/>
              <a:t>; 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1)Hook-en </a:t>
            </a:r>
            <a:r>
              <a:rPr lang="es-ES" b="1" dirty="0" err="1"/>
              <a:t>legea</a:t>
            </a:r>
            <a:r>
              <a:rPr lang="es-ES" b="1" dirty="0"/>
              <a:t>.</a:t>
            </a:r>
          </a:p>
          <a:p>
            <a:r>
              <a:rPr lang="es-ES" b="1" dirty="0"/>
              <a:t>2) Plano </a:t>
            </a:r>
            <a:r>
              <a:rPr lang="es-ES" b="1" dirty="0" err="1"/>
              <a:t>inklinatua</a:t>
            </a:r>
            <a:endParaRPr lang="es-ES" b="1" dirty="0"/>
          </a:p>
          <a:p>
            <a:r>
              <a:rPr lang="es-ES" b="1" dirty="0"/>
              <a:t>3) </a:t>
            </a:r>
            <a:r>
              <a:rPr lang="es-ES" b="1" dirty="0" err="1" smtClean="0"/>
              <a:t>Uraren</a:t>
            </a:r>
            <a:r>
              <a:rPr lang="es-ES" b="1" dirty="0" smtClean="0"/>
              <a:t> </a:t>
            </a:r>
            <a:r>
              <a:rPr lang="es-ES" b="1" dirty="0" err="1" smtClean="0"/>
              <a:t>erortze</a:t>
            </a:r>
            <a:r>
              <a:rPr lang="es-ES" b="1" dirty="0" smtClean="0"/>
              <a:t> </a:t>
            </a:r>
            <a:r>
              <a:rPr lang="es-ES" b="1" dirty="0" err="1" smtClean="0"/>
              <a:t>abiaduraren</a:t>
            </a:r>
            <a:r>
              <a:rPr lang="es-ES" b="1" dirty="0" smtClean="0"/>
              <a:t> </a:t>
            </a:r>
            <a:r>
              <a:rPr lang="es-ES" b="1" dirty="0" err="1" smtClean="0"/>
              <a:t>neurketa</a:t>
            </a:r>
            <a:r>
              <a:rPr lang="es-ES" b="1" dirty="0" smtClean="0"/>
              <a:t> bureta batean </a:t>
            </a:r>
            <a:r>
              <a:rPr lang="es-ES" b="1" dirty="0" err="1" smtClean="0"/>
              <a:t>zehar</a:t>
            </a:r>
            <a:r>
              <a:rPr lang="es-ES" b="1" smtClean="0"/>
              <a:t>.</a:t>
            </a:r>
          </a:p>
          <a:p>
            <a:r>
              <a:rPr lang="es-ES" b="1" dirty="0" smtClean="0"/>
              <a:t>4</a:t>
            </a:r>
            <a:r>
              <a:rPr lang="es-ES" b="1" dirty="0"/>
              <a:t>) </a:t>
            </a:r>
            <a:r>
              <a:rPr lang="es-ES" b="1" dirty="0" err="1"/>
              <a:t>Mikroskopio</a:t>
            </a:r>
            <a:r>
              <a:rPr lang="es-ES" b="1" dirty="0"/>
              <a:t> </a:t>
            </a:r>
            <a:r>
              <a:rPr lang="es-ES" b="1" dirty="0" err="1" smtClean="0"/>
              <a:t>digitala</a:t>
            </a:r>
            <a:r>
              <a:rPr lang="es-ES" b="1" dirty="0" smtClean="0"/>
              <a:t>( </a:t>
            </a:r>
            <a:r>
              <a:rPr lang="es-ES" b="1" dirty="0" err="1"/>
              <a:t>laginak</a:t>
            </a:r>
            <a:r>
              <a:rPr lang="es-ES" b="1" dirty="0"/>
              <a:t> + </a:t>
            </a:r>
            <a:r>
              <a:rPr lang="es-ES" b="1" dirty="0" err="1"/>
              <a:t>erreakzio</a:t>
            </a:r>
            <a:r>
              <a:rPr lang="es-ES" b="1" dirty="0"/>
              <a:t> </a:t>
            </a:r>
            <a:r>
              <a:rPr lang="es-ES" b="1" dirty="0" err="1" smtClean="0"/>
              <a:t>kimikoak</a:t>
            </a:r>
            <a:r>
              <a:rPr lang="es-ES" b="1" dirty="0" smtClean="0"/>
              <a:t>).</a:t>
            </a:r>
            <a:endParaRPr lang="es-ES" b="1" dirty="0"/>
          </a:p>
          <a:p>
            <a:r>
              <a:rPr lang="es-ES" b="1" dirty="0"/>
              <a:t>5) </a:t>
            </a:r>
            <a:r>
              <a:rPr lang="es-ES" b="1" dirty="0" err="1"/>
              <a:t>Posizio</a:t>
            </a:r>
            <a:r>
              <a:rPr lang="es-ES" b="1" dirty="0"/>
              <a:t> </a:t>
            </a:r>
            <a:r>
              <a:rPr lang="es-ES" b="1" dirty="0" err="1"/>
              <a:t>sentsorea</a:t>
            </a:r>
            <a:r>
              <a:rPr lang="es-ES" b="1" dirty="0"/>
              <a:t>( </a:t>
            </a:r>
            <a:r>
              <a:rPr lang="es-ES" b="1" dirty="0" err="1" smtClean="0"/>
              <a:t>erorketa</a:t>
            </a:r>
            <a:r>
              <a:rPr lang="es-ES" b="1" dirty="0" smtClean="0"/>
              <a:t> </a:t>
            </a:r>
            <a:r>
              <a:rPr lang="es-ES" b="1" dirty="0" err="1"/>
              <a:t>askea</a:t>
            </a:r>
            <a:r>
              <a:rPr lang="es-ES" b="1" dirty="0"/>
              <a:t>, plano </a:t>
            </a:r>
            <a:r>
              <a:rPr lang="es-ES" b="1" dirty="0" err="1" smtClean="0"/>
              <a:t>inklinatua</a:t>
            </a:r>
            <a:r>
              <a:rPr lang="es-ES" b="1" dirty="0" smtClean="0"/>
              <a:t>…)</a:t>
            </a:r>
            <a:endParaRPr lang="es-ES" b="1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263353" cy="2448272"/>
          </a:xfrm>
        </p:spPr>
      </p:pic>
    </p:spTree>
    <p:extLst>
      <p:ext uri="{BB962C8B-B14F-4D97-AF65-F5344CB8AC3E}">
        <p14:creationId xmlns:p14="http://schemas.microsoft.com/office/powerpoint/2010/main" val="25653313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786190"/>
            <a:ext cx="3419475" cy="2565400"/>
          </a:xfrm>
        </p:spPr>
      </p:pic>
      <p:pic>
        <p:nvPicPr>
          <p:cNvPr id="11" name="10 Marcador de contenido" descr="CAM0017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786190"/>
            <a:ext cx="3419475" cy="2565400"/>
          </a:xfrm>
        </p:spPr>
      </p:pic>
      <p:pic>
        <p:nvPicPr>
          <p:cNvPr id="2052" name="Picture 4" descr="D:\sentsoreak\Image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4084637" cy="3214711"/>
          </a:xfrm>
          <a:prstGeom prst="rect">
            <a:avLst/>
          </a:prstGeom>
          <a:noFill/>
        </p:spPr>
      </p:pic>
      <p:pic>
        <p:nvPicPr>
          <p:cNvPr id="1026" name="Picture 2" descr="F:\lana argazkiak\CAM00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664" y="285728"/>
            <a:ext cx="3902301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360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5673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90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Austin</vt:lpstr>
      <vt:lpstr>ARALAR BHI</vt:lpstr>
      <vt:lpstr>1.DBH Mikroskopio digitala (Harrien gainazalen behaketa)</vt:lpstr>
      <vt:lpstr>2.DBH Mikroskopio digitala eta Tenperatura sentsorea ( uraren egoera aldaketen azterketa)</vt:lpstr>
      <vt:lpstr>Presentación de PowerPoint</vt:lpstr>
      <vt:lpstr>     Presio sentsorea. Funtzioak aztertzeko (Hiperbola) 3.DBH Matematikan</vt:lpstr>
      <vt:lpstr>3.DBH biologia-geologia.</vt:lpstr>
      <vt:lpstr>3.DBH Fisikako praktikak </vt:lpstr>
      <vt:lpstr>Presentación de PowerPoint</vt:lpstr>
      <vt:lpstr>Presentación de PowerPoint</vt:lpstr>
    </vt:vector>
  </TitlesOfParts>
  <Company>Hezkuntza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ARALAR BHI</dc:title>
  <dc:creator>ir012951ar</dc:creator>
  <cp:lastModifiedBy>IR012951AV</cp:lastModifiedBy>
  <cp:revision>26</cp:revision>
  <dcterms:created xsi:type="dcterms:W3CDTF">2016-05-17T12:50:36Z</dcterms:created>
  <dcterms:modified xsi:type="dcterms:W3CDTF">2017-01-19T10:59:37Z</dcterms:modified>
</cp:coreProperties>
</file>